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7" r:id="rId1"/>
  </p:sldMasterIdLst>
  <p:notesMasterIdLst>
    <p:notesMasterId r:id="rId29"/>
  </p:notesMasterIdLst>
  <p:sldIdLst>
    <p:sldId id="256" r:id="rId2"/>
    <p:sldId id="262" r:id="rId3"/>
    <p:sldId id="285" r:id="rId4"/>
    <p:sldId id="286" r:id="rId5"/>
    <p:sldId id="259" r:id="rId6"/>
    <p:sldId id="287" r:id="rId7"/>
    <p:sldId id="288" r:id="rId8"/>
    <p:sldId id="289" r:id="rId9"/>
    <p:sldId id="308" r:id="rId10"/>
    <p:sldId id="290" r:id="rId11"/>
    <p:sldId id="291" r:id="rId12"/>
    <p:sldId id="293" r:id="rId13"/>
    <p:sldId id="294" r:id="rId14"/>
    <p:sldId id="267" r:id="rId15"/>
    <p:sldId id="295" r:id="rId16"/>
    <p:sldId id="296" r:id="rId17"/>
    <p:sldId id="297" r:id="rId18"/>
    <p:sldId id="299" r:id="rId19"/>
    <p:sldId id="298" r:id="rId20"/>
    <p:sldId id="300" r:id="rId21"/>
    <p:sldId id="301" r:id="rId22"/>
    <p:sldId id="302" r:id="rId23"/>
    <p:sldId id="304" r:id="rId24"/>
    <p:sldId id="305" r:id="rId25"/>
    <p:sldId id="272" r:id="rId26"/>
    <p:sldId id="307" r:id="rId27"/>
    <p:sldId id="266" r:id="rId28"/>
  </p:sldIdLst>
  <p:sldSz cx="9144000" cy="5143500" type="screen16x9"/>
  <p:notesSz cx="6858000" cy="9144000"/>
  <p:embeddedFontLst>
    <p:embeddedFont>
      <p:font typeface="華康平劇體W7" pitchFamily="81" charset="-120"/>
      <p:regular r:id="rId30"/>
    </p:embeddedFont>
    <p:embeddedFont>
      <p:font typeface="Walter Turncoat" charset="0"/>
      <p:regular r:id="rId31"/>
    </p:embeddedFont>
    <p:embeddedFont>
      <p:font typeface="Sniglet" charset="0"/>
      <p:regular r:id="rId32"/>
    </p:embeddedFont>
    <p:embeddedFont>
      <p:font typeface="Wingdings 2" pitchFamily="18" charset="2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</p:presentationPr>
</file>

<file path=ppt/tableStyles.xml><?xml version="1.0" encoding="utf-8"?>
<a:tblStyleLst xmlns:a="http://schemas.openxmlformats.org/drawingml/2006/main" def="{D0B88E35-1CA0-454A-A00F-E78794526401}">
  <a:tblStyle styleId="{D0B88E35-1CA0-454A-A00F-E7879452640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956" autoAdjust="0"/>
  </p:normalViewPr>
  <p:slideViewPr>
    <p:cSldViewPr>
      <p:cViewPr>
        <p:scale>
          <a:sx n="70" d="100"/>
          <a:sy n="70" d="100"/>
        </p:scale>
        <p:origin x="-2730" y="-10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可以問</a:t>
            </a:r>
            <a:r>
              <a:rPr lang="en-US" altLang="zh-TW" dirty="0" smtClean="0"/>
              <a:t>2</a:t>
            </a:r>
            <a:r>
              <a:rPr lang="zh-TW" altLang="en-US" dirty="0" smtClean="0"/>
              <a:t>張海報帶給小朋友的感受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雖然同樣是想提高零用錢，但有很多不同角度可以切入。</a:t>
            </a:r>
            <a:endParaRPr lang="en-US" altLang="zh-TW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小朋友也可以觀察自己，在生活中是常用文字或是圖片表達。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因無法一人一冊圖書，因此以投影片呈現。</a:t>
            </a:r>
            <a:endParaRPr lang="en-US" altLang="zh-TW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教師以其他素材帶領時，可考慮選用「愛的書庫」圖書，讓小朋友能實際翻閱書籍。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複印林良老師的推薦序，發給小朋友一人一張，花個幾分鐘在課堂上閱讀，做個簡短的討論。</a:t>
            </a: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本書無索引，因此以黑色方塊動畫遮蔽。</a:t>
            </a: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此頁可請全班一起朗讀，讀完後討論投影片上問題。之後發下講義各自閱讀或請學生逐句朗讀。</a:t>
            </a:r>
            <a:endParaRPr lang="en-US" altLang="zh-TW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建議講義製作方式：</a:t>
            </a:r>
            <a:r>
              <a:rPr lang="en-US" altLang="zh-TW" dirty="0" smtClean="0"/>
              <a:t>p.94~97</a:t>
            </a:r>
            <a:r>
              <a:rPr lang="zh-TW" altLang="en-US" dirty="0" smtClean="0"/>
              <a:t>縮小倍數列印於</a:t>
            </a:r>
            <a:r>
              <a:rPr lang="en-US" altLang="zh-TW" dirty="0" smtClean="0"/>
              <a:t>A4</a:t>
            </a:r>
            <a:r>
              <a:rPr lang="zh-TW" altLang="en-US" dirty="0" smtClean="0"/>
              <a:t>紙張一面，</a:t>
            </a:r>
            <a:r>
              <a:rPr lang="en-US" altLang="zh-TW" dirty="0" smtClean="0"/>
              <a:t>p.98~101</a:t>
            </a:r>
            <a:r>
              <a:rPr lang="zh-TW" altLang="en-US" dirty="0" smtClean="0"/>
              <a:t>縮小倍數列印於</a:t>
            </a:r>
            <a:r>
              <a:rPr lang="en-US" altLang="zh-TW" dirty="0" smtClean="0"/>
              <a:t>A4</a:t>
            </a:r>
            <a:r>
              <a:rPr lang="zh-TW" altLang="en-US" dirty="0" smtClean="0"/>
              <a:t>紙張另一面。</a:t>
            </a: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請小朋友看著地圖回答：停車場在哪裡？火車站呢？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選用</a:t>
            </a:r>
            <a:r>
              <a:rPr lang="en-US" altLang="zh-TW" dirty="0" smtClean="0"/>
              <a:t>《</a:t>
            </a:r>
            <a:r>
              <a:rPr lang="zh-TW" altLang="en-US" dirty="0" smtClean="0"/>
              <a:t>蘇菲愛唱歌</a:t>
            </a:r>
            <a:r>
              <a:rPr lang="en-US" altLang="zh-TW" dirty="0" smtClean="0"/>
              <a:t>》</a:t>
            </a:r>
            <a:r>
              <a:rPr lang="zh-TW" altLang="en-US" dirty="0" smtClean="0"/>
              <a:t>繪本中的情節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請小朋友看圖觀察，這張廣告傳單要宣傳什麼？對象是幾歲的小朋友呢？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991813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685800" y="1964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685800" y="31448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563400"/>
            <a:ext cx="8229600" cy="250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✘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563400"/>
            <a:ext cx="8229600" cy="25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niglet"/>
              <a:buChar char="✘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niglet"/>
              <a:buChar char="○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niglet"/>
              <a:buChar char="■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niglet"/>
              <a:buChar char="●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niglet"/>
              <a:buChar char="○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niglet"/>
              <a:buChar char="■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niglet"/>
              <a:buChar char="●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niglet"/>
              <a:buChar char="○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niglet"/>
              <a:buChar char="■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6" r:id="rId5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1"/>
          <p:cNvSpPr>
            <a:spLocks noGrp="1"/>
          </p:cNvSpPr>
          <p:nvPr>
            <p:ph type="ctrTitle"/>
          </p:nvPr>
        </p:nvSpPr>
        <p:spPr>
          <a:xfrm>
            <a:off x="-214346" y="642924"/>
            <a:ext cx="7772400" cy="1159800"/>
          </a:xfrm>
        </p:spPr>
        <p:txBody>
          <a:bodyPr/>
          <a:lstStyle/>
          <a:p>
            <a:r>
              <a:rPr lang="zh-TW" altLang="en-US" dirty="0" smtClean="0">
                <a:latin typeface="華康平劇體W7" pitchFamily="81" charset="-120"/>
                <a:ea typeface="華康平劇體W7" pitchFamily="81" charset="-120"/>
              </a:rPr>
              <a:t>享受閱讀趣─</a:t>
            </a:r>
            <a:endParaRPr lang="zh-TW" altLang="en-US" dirty="0">
              <a:latin typeface="華康平劇體W7" pitchFamily="81" charset="-120"/>
              <a:ea typeface="華康平劇體W7" pitchFamily="81" charset="-12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1500166" y="2000247"/>
            <a:ext cx="7200896" cy="1084140"/>
            <a:chOff x="1142976" y="3214692"/>
            <a:chExt cx="7772400" cy="1170183"/>
          </a:xfrm>
        </p:grpSpPr>
        <p:sp>
          <p:nvSpPr>
            <p:cNvPr id="46" name="Shape 46"/>
            <p:cNvSpPr/>
            <p:nvPr/>
          </p:nvSpPr>
          <p:spPr>
            <a:xfrm>
              <a:off x="6232086" y="3368907"/>
              <a:ext cx="2058017" cy="1015968"/>
            </a:xfrm>
            <a:custGeom>
              <a:avLst/>
              <a:gdLst/>
              <a:ahLst/>
              <a:cxnLst/>
              <a:rect l="0" t="0" r="0" b="0"/>
              <a:pathLst>
                <a:path w="65189" h="62358" extrusionOk="0">
                  <a:moveTo>
                    <a:pt x="40283" y="1525"/>
                  </a:moveTo>
                  <a:lnTo>
                    <a:pt x="40000" y="1541"/>
                  </a:lnTo>
                  <a:lnTo>
                    <a:pt x="40000" y="1541"/>
                  </a:lnTo>
                  <a:lnTo>
                    <a:pt x="39811" y="1604"/>
                  </a:lnTo>
                  <a:lnTo>
                    <a:pt x="40283" y="1525"/>
                  </a:lnTo>
                  <a:close/>
                  <a:moveTo>
                    <a:pt x="22547" y="1793"/>
                  </a:moveTo>
                  <a:lnTo>
                    <a:pt x="22359" y="1887"/>
                  </a:lnTo>
                  <a:lnTo>
                    <a:pt x="21981" y="2359"/>
                  </a:lnTo>
                  <a:lnTo>
                    <a:pt x="24057" y="1981"/>
                  </a:lnTo>
                  <a:lnTo>
                    <a:pt x="23208" y="2076"/>
                  </a:lnTo>
                  <a:lnTo>
                    <a:pt x="22925" y="1981"/>
                  </a:lnTo>
                  <a:lnTo>
                    <a:pt x="22642" y="1887"/>
                  </a:lnTo>
                  <a:lnTo>
                    <a:pt x="22642" y="1793"/>
                  </a:lnTo>
                  <a:close/>
                  <a:moveTo>
                    <a:pt x="64528" y="13585"/>
                  </a:moveTo>
                  <a:lnTo>
                    <a:pt x="64528" y="13679"/>
                  </a:lnTo>
                  <a:lnTo>
                    <a:pt x="64551" y="13679"/>
                  </a:lnTo>
                  <a:lnTo>
                    <a:pt x="64528" y="13585"/>
                  </a:lnTo>
                  <a:close/>
                  <a:moveTo>
                    <a:pt x="33868" y="58678"/>
                  </a:moveTo>
                  <a:lnTo>
                    <a:pt x="34057" y="58772"/>
                  </a:lnTo>
                  <a:lnTo>
                    <a:pt x="34057" y="58772"/>
                  </a:lnTo>
                  <a:lnTo>
                    <a:pt x="33962" y="58678"/>
                  </a:lnTo>
                  <a:close/>
                  <a:moveTo>
                    <a:pt x="30849" y="58678"/>
                  </a:moveTo>
                  <a:lnTo>
                    <a:pt x="30943" y="58772"/>
                  </a:lnTo>
                  <a:lnTo>
                    <a:pt x="30283" y="58867"/>
                  </a:lnTo>
                  <a:lnTo>
                    <a:pt x="30472" y="58772"/>
                  </a:lnTo>
                  <a:lnTo>
                    <a:pt x="30849" y="58678"/>
                  </a:lnTo>
                  <a:close/>
                  <a:moveTo>
                    <a:pt x="32264" y="59056"/>
                  </a:moveTo>
                  <a:lnTo>
                    <a:pt x="33113" y="59244"/>
                  </a:lnTo>
                  <a:lnTo>
                    <a:pt x="31698" y="59339"/>
                  </a:lnTo>
                  <a:lnTo>
                    <a:pt x="31415" y="59339"/>
                  </a:lnTo>
                  <a:lnTo>
                    <a:pt x="32264" y="59056"/>
                  </a:lnTo>
                  <a:close/>
                  <a:moveTo>
                    <a:pt x="60849" y="0"/>
                  </a:moveTo>
                  <a:lnTo>
                    <a:pt x="58679" y="95"/>
                  </a:lnTo>
                  <a:lnTo>
                    <a:pt x="56792" y="189"/>
                  </a:lnTo>
                  <a:lnTo>
                    <a:pt x="58584" y="378"/>
                  </a:lnTo>
                  <a:lnTo>
                    <a:pt x="58301" y="189"/>
                  </a:lnTo>
                  <a:lnTo>
                    <a:pt x="59151" y="378"/>
                  </a:lnTo>
                  <a:lnTo>
                    <a:pt x="58679" y="472"/>
                  </a:lnTo>
                  <a:lnTo>
                    <a:pt x="58018" y="472"/>
                  </a:lnTo>
                  <a:lnTo>
                    <a:pt x="56792" y="283"/>
                  </a:lnTo>
                  <a:lnTo>
                    <a:pt x="55943" y="283"/>
                  </a:lnTo>
                  <a:lnTo>
                    <a:pt x="54528" y="378"/>
                  </a:lnTo>
                  <a:lnTo>
                    <a:pt x="50660" y="378"/>
                  </a:lnTo>
                  <a:lnTo>
                    <a:pt x="48585" y="472"/>
                  </a:lnTo>
                  <a:lnTo>
                    <a:pt x="46226" y="472"/>
                  </a:lnTo>
                  <a:lnTo>
                    <a:pt x="43868" y="283"/>
                  </a:lnTo>
                  <a:lnTo>
                    <a:pt x="44056" y="472"/>
                  </a:lnTo>
                  <a:lnTo>
                    <a:pt x="44339" y="472"/>
                  </a:lnTo>
                  <a:lnTo>
                    <a:pt x="43396" y="661"/>
                  </a:lnTo>
                  <a:lnTo>
                    <a:pt x="42170" y="849"/>
                  </a:lnTo>
                  <a:lnTo>
                    <a:pt x="40849" y="755"/>
                  </a:lnTo>
                  <a:lnTo>
                    <a:pt x="40377" y="661"/>
                  </a:lnTo>
                  <a:lnTo>
                    <a:pt x="39906" y="566"/>
                  </a:lnTo>
                  <a:lnTo>
                    <a:pt x="39717" y="566"/>
                  </a:lnTo>
                  <a:lnTo>
                    <a:pt x="38207" y="661"/>
                  </a:lnTo>
                  <a:lnTo>
                    <a:pt x="36509" y="944"/>
                  </a:lnTo>
                  <a:lnTo>
                    <a:pt x="34906" y="1132"/>
                  </a:lnTo>
                  <a:lnTo>
                    <a:pt x="33585" y="1132"/>
                  </a:lnTo>
                  <a:lnTo>
                    <a:pt x="33962" y="1038"/>
                  </a:lnTo>
                  <a:lnTo>
                    <a:pt x="33774" y="944"/>
                  </a:lnTo>
                  <a:lnTo>
                    <a:pt x="33396" y="944"/>
                  </a:lnTo>
                  <a:lnTo>
                    <a:pt x="32453" y="1038"/>
                  </a:lnTo>
                  <a:lnTo>
                    <a:pt x="30283" y="1321"/>
                  </a:lnTo>
                  <a:lnTo>
                    <a:pt x="30472" y="1415"/>
                  </a:lnTo>
                  <a:lnTo>
                    <a:pt x="30566" y="1510"/>
                  </a:lnTo>
                  <a:lnTo>
                    <a:pt x="29151" y="1604"/>
                  </a:lnTo>
                  <a:lnTo>
                    <a:pt x="29057" y="1698"/>
                  </a:lnTo>
                  <a:lnTo>
                    <a:pt x="29717" y="1698"/>
                  </a:lnTo>
                  <a:lnTo>
                    <a:pt x="28208" y="1793"/>
                  </a:lnTo>
                  <a:lnTo>
                    <a:pt x="27547" y="1793"/>
                  </a:lnTo>
                  <a:lnTo>
                    <a:pt x="27642" y="1698"/>
                  </a:lnTo>
                  <a:lnTo>
                    <a:pt x="28585" y="1510"/>
                  </a:lnTo>
                  <a:lnTo>
                    <a:pt x="27736" y="1604"/>
                  </a:lnTo>
                  <a:lnTo>
                    <a:pt x="26887" y="1698"/>
                  </a:lnTo>
                  <a:lnTo>
                    <a:pt x="26038" y="1698"/>
                  </a:lnTo>
                  <a:lnTo>
                    <a:pt x="25189" y="1793"/>
                  </a:lnTo>
                  <a:lnTo>
                    <a:pt x="25189" y="1793"/>
                  </a:lnTo>
                  <a:lnTo>
                    <a:pt x="25755" y="1698"/>
                  </a:lnTo>
                  <a:lnTo>
                    <a:pt x="24906" y="1793"/>
                  </a:lnTo>
                  <a:lnTo>
                    <a:pt x="24057" y="1981"/>
                  </a:lnTo>
                  <a:lnTo>
                    <a:pt x="25094" y="1887"/>
                  </a:lnTo>
                  <a:lnTo>
                    <a:pt x="26132" y="1981"/>
                  </a:lnTo>
                  <a:lnTo>
                    <a:pt x="24906" y="2264"/>
                  </a:lnTo>
                  <a:lnTo>
                    <a:pt x="23585" y="2359"/>
                  </a:lnTo>
                  <a:lnTo>
                    <a:pt x="23585" y="2453"/>
                  </a:lnTo>
                  <a:lnTo>
                    <a:pt x="23585" y="2547"/>
                  </a:lnTo>
                  <a:lnTo>
                    <a:pt x="25566" y="2359"/>
                  </a:lnTo>
                  <a:lnTo>
                    <a:pt x="27547" y="2264"/>
                  </a:lnTo>
                  <a:lnTo>
                    <a:pt x="29434" y="1981"/>
                  </a:lnTo>
                  <a:lnTo>
                    <a:pt x="30377" y="1793"/>
                  </a:lnTo>
                  <a:lnTo>
                    <a:pt x="31321" y="1604"/>
                  </a:lnTo>
                  <a:lnTo>
                    <a:pt x="30472" y="1887"/>
                  </a:lnTo>
                  <a:lnTo>
                    <a:pt x="30660" y="1981"/>
                  </a:lnTo>
                  <a:lnTo>
                    <a:pt x="31038" y="2076"/>
                  </a:lnTo>
                  <a:lnTo>
                    <a:pt x="31981" y="2170"/>
                  </a:lnTo>
                  <a:lnTo>
                    <a:pt x="33302" y="2170"/>
                  </a:lnTo>
                  <a:lnTo>
                    <a:pt x="34717" y="2076"/>
                  </a:lnTo>
                  <a:lnTo>
                    <a:pt x="37075" y="1887"/>
                  </a:lnTo>
                  <a:lnTo>
                    <a:pt x="37830" y="1793"/>
                  </a:lnTo>
                  <a:lnTo>
                    <a:pt x="37924" y="1698"/>
                  </a:lnTo>
                  <a:lnTo>
                    <a:pt x="38868" y="1604"/>
                  </a:lnTo>
                  <a:lnTo>
                    <a:pt x="38962" y="1510"/>
                  </a:lnTo>
                  <a:lnTo>
                    <a:pt x="38868" y="1510"/>
                  </a:lnTo>
                  <a:lnTo>
                    <a:pt x="38113" y="1415"/>
                  </a:lnTo>
                  <a:lnTo>
                    <a:pt x="40000" y="1510"/>
                  </a:lnTo>
                  <a:lnTo>
                    <a:pt x="38868" y="1604"/>
                  </a:lnTo>
                  <a:lnTo>
                    <a:pt x="40000" y="1541"/>
                  </a:lnTo>
                  <a:lnTo>
                    <a:pt x="40000" y="1541"/>
                  </a:lnTo>
                  <a:lnTo>
                    <a:pt x="40094" y="1510"/>
                  </a:lnTo>
                  <a:lnTo>
                    <a:pt x="40377" y="1510"/>
                  </a:lnTo>
                  <a:lnTo>
                    <a:pt x="40283" y="1525"/>
                  </a:lnTo>
                  <a:lnTo>
                    <a:pt x="40283" y="1525"/>
                  </a:lnTo>
                  <a:lnTo>
                    <a:pt x="40566" y="1510"/>
                  </a:lnTo>
                  <a:lnTo>
                    <a:pt x="41509" y="1604"/>
                  </a:lnTo>
                  <a:lnTo>
                    <a:pt x="44151" y="1415"/>
                  </a:lnTo>
                  <a:lnTo>
                    <a:pt x="45000" y="1321"/>
                  </a:lnTo>
                  <a:lnTo>
                    <a:pt x="44434" y="1321"/>
                  </a:lnTo>
                  <a:lnTo>
                    <a:pt x="45188" y="1132"/>
                  </a:lnTo>
                  <a:lnTo>
                    <a:pt x="45660" y="1227"/>
                  </a:lnTo>
                  <a:lnTo>
                    <a:pt x="45755" y="1227"/>
                  </a:lnTo>
                  <a:lnTo>
                    <a:pt x="45755" y="1321"/>
                  </a:lnTo>
                  <a:lnTo>
                    <a:pt x="45377" y="1321"/>
                  </a:lnTo>
                  <a:lnTo>
                    <a:pt x="46038" y="1415"/>
                  </a:lnTo>
                  <a:lnTo>
                    <a:pt x="46792" y="1321"/>
                  </a:lnTo>
                  <a:lnTo>
                    <a:pt x="46792" y="1227"/>
                  </a:lnTo>
                  <a:lnTo>
                    <a:pt x="46981" y="1321"/>
                  </a:lnTo>
                  <a:lnTo>
                    <a:pt x="47547" y="1321"/>
                  </a:lnTo>
                  <a:lnTo>
                    <a:pt x="47358" y="1510"/>
                  </a:lnTo>
                  <a:lnTo>
                    <a:pt x="46981" y="1510"/>
                  </a:lnTo>
                  <a:lnTo>
                    <a:pt x="46792" y="1415"/>
                  </a:lnTo>
                  <a:lnTo>
                    <a:pt x="43868" y="1698"/>
                  </a:lnTo>
                  <a:lnTo>
                    <a:pt x="45566" y="1698"/>
                  </a:lnTo>
                  <a:lnTo>
                    <a:pt x="47264" y="1604"/>
                  </a:lnTo>
                  <a:lnTo>
                    <a:pt x="50566" y="1321"/>
                  </a:lnTo>
                  <a:lnTo>
                    <a:pt x="52169" y="1227"/>
                  </a:lnTo>
                  <a:lnTo>
                    <a:pt x="55471" y="1227"/>
                  </a:lnTo>
                  <a:lnTo>
                    <a:pt x="57075" y="1415"/>
                  </a:lnTo>
                  <a:lnTo>
                    <a:pt x="56603" y="1321"/>
                  </a:lnTo>
                  <a:lnTo>
                    <a:pt x="56509" y="1227"/>
                  </a:lnTo>
                  <a:lnTo>
                    <a:pt x="57264" y="1132"/>
                  </a:lnTo>
                  <a:lnTo>
                    <a:pt x="58396" y="1227"/>
                  </a:lnTo>
                  <a:lnTo>
                    <a:pt x="58773" y="1227"/>
                  </a:lnTo>
                  <a:lnTo>
                    <a:pt x="58962" y="1321"/>
                  </a:lnTo>
                  <a:lnTo>
                    <a:pt x="59905" y="1321"/>
                  </a:lnTo>
                  <a:lnTo>
                    <a:pt x="61037" y="1510"/>
                  </a:lnTo>
                  <a:lnTo>
                    <a:pt x="61603" y="1698"/>
                  </a:lnTo>
                  <a:lnTo>
                    <a:pt x="62075" y="1887"/>
                  </a:lnTo>
                  <a:lnTo>
                    <a:pt x="62452" y="2076"/>
                  </a:lnTo>
                  <a:lnTo>
                    <a:pt x="62547" y="2359"/>
                  </a:lnTo>
                  <a:lnTo>
                    <a:pt x="62641" y="4528"/>
                  </a:lnTo>
                  <a:lnTo>
                    <a:pt x="62641" y="8113"/>
                  </a:lnTo>
                  <a:lnTo>
                    <a:pt x="62547" y="17547"/>
                  </a:lnTo>
                  <a:lnTo>
                    <a:pt x="62547" y="22547"/>
                  </a:lnTo>
                  <a:lnTo>
                    <a:pt x="62641" y="27075"/>
                  </a:lnTo>
                  <a:lnTo>
                    <a:pt x="62830" y="30849"/>
                  </a:lnTo>
                  <a:lnTo>
                    <a:pt x="62924" y="32169"/>
                  </a:lnTo>
                  <a:lnTo>
                    <a:pt x="63113" y="33207"/>
                  </a:lnTo>
                  <a:lnTo>
                    <a:pt x="63113" y="34528"/>
                  </a:lnTo>
                  <a:lnTo>
                    <a:pt x="63207" y="35943"/>
                  </a:lnTo>
                  <a:lnTo>
                    <a:pt x="63207" y="36886"/>
                  </a:lnTo>
                  <a:lnTo>
                    <a:pt x="63113" y="38396"/>
                  </a:lnTo>
                  <a:lnTo>
                    <a:pt x="62830" y="42358"/>
                  </a:lnTo>
                  <a:lnTo>
                    <a:pt x="62547" y="46509"/>
                  </a:lnTo>
                  <a:lnTo>
                    <a:pt x="62452" y="48207"/>
                  </a:lnTo>
                  <a:lnTo>
                    <a:pt x="62547" y="49527"/>
                  </a:lnTo>
                  <a:lnTo>
                    <a:pt x="62547" y="51131"/>
                  </a:lnTo>
                  <a:lnTo>
                    <a:pt x="62547" y="52735"/>
                  </a:lnTo>
                  <a:lnTo>
                    <a:pt x="62358" y="53584"/>
                  </a:lnTo>
                  <a:lnTo>
                    <a:pt x="62264" y="54339"/>
                  </a:lnTo>
                  <a:lnTo>
                    <a:pt x="61981" y="55093"/>
                  </a:lnTo>
                  <a:lnTo>
                    <a:pt x="61603" y="55754"/>
                  </a:lnTo>
                  <a:lnTo>
                    <a:pt x="61792" y="55754"/>
                  </a:lnTo>
                  <a:lnTo>
                    <a:pt x="61886" y="55565"/>
                  </a:lnTo>
                  <a:lnTo>
                    <a:pt x="62169" y="55376"/>
                  </a:lnTo>
                  <a:lnTo>
                    <a:pt x="62264" y="55565"/>
                  </a:lnTo>
                  <a:lnTo>
                    <a:pt x="62169" y="55754"/>
                  </a:lnTo>
                  <a:lnTo>
                    <a:pt x="61981" y="56225"/>
                  </a:lnTo>
                  <a:lnTo>
                    <a:pt x="61792" y="56037"/>
                  </a:lnTo>
                  <a:lnTo>
                    <a:pt x="61509" y="55754"/>
                  </a:lnTo>
                  <a:lnTo>
                    <a:pt x="61603" y="55942"/>
                  </a:lnTo>
                  <a:lnTo>
                    <a:pt x="61509" y="55942"/>
                  </a:lnTo>
                  <a:lnTo>
                    <a:pt x="61603" y="56037"/>
                  </a:lnTo>
                  <a:lnTo>
                    <a:pt x="60094" y="56320"/>
                  </a:lnTo>
                  <a:lnTo>
                    <a:pt x="58773" y="56414"/>
                  </a:lnTo>
                  <a:lnTo>
                    <a:pt x="57547" y="56508"/>
                  </a:lnTo>
                  <a:lnTo>
                    <a:pt x="56415" y="56508"/>
                  </a:lnTo>
                  <a:lnTo>
                    <a:pt x="56698" y="56320"/>
                  </a:lnTo>
                  <a:lnTo>
                    <a:pt x="56698" y="56320"/>
                  </a:lnTo>
                  <a:lnTo>
                    <a:pt x="56037" y="56508"/>
                  </a:lnTo>
                  <a:lnTo>
                    <a:pt x="54811" y="56886"/>
                  </a:lnTo>
                  <a:lnTo>
                    <a:pt x="53679" y="57074"/>
                  </a:lnTo>
                  <a:lnTo>
                    <a:pt x="53868" y="56791"/>
                  </a:lnTo>
                  <a:lnTo>
                    <a:pt x="54245" y="56697"/>
                  </a:lnTo>
                  <a:lnTo>
                    <a:pt x="53019" y="56886"/>
                  </a:lnTo>
                  <a:lnTo>
                    <a:pt x="51698" y="56980"/>
                  </a:lnTo>
                  <a:lnTo>
                    <a:pt x="50943" y="57074"/>
                  </a:lnTo>
                  <a:lnTo>
                    <a:pt x="51132" y="57169"/>
                  </a:lnTo>
                  <a:lnTo>
                    <a:pt x="48962" y="57452"/>
                  </a:lnTo>
                  <a:lnTo>
                    <a:pt x="48962" y="57357"/>
                  </a:lnTo>
                  <a:lnTo>
                    <a:pt x="48019" y="57452"/>
                  </a:lnTo>
                  <a:lnTo>
                    <a:pt x="47641" y="57452"/>
                  </a:lnTo>
                  <a:lnTo>
                    <a:pt x="46604" y="57546"/>
                  </a:lnTo>
                  <a:lnTo>
                    <a:pt x="44717" y="57546"/>
                  </a:lnTo>
                  <a:lnTo>
                    <a:pt x="44339" y="57452"/>
                  </a:lnTo>
                  <a:lnTo>
                    <a:pt x="45000" y="57263"/>
                  </a:lnTo>
                  <a:lnTo>
                    <a:pt x="40000" y="57829"/>
                  </a:lnTo>
                  <a:lnTo>
                    <a:pt x="38019" y="58206"/>
                  </a:lnTo>
                  <a:lnTo>
                    <a:pt x="37547" y="58018"/>
                  </a:lnTo>
                  <a:lnTo>
                    <a:pt x="37075" y="58018"/>
                  </a:lnTo>
                  <a:lnTo>
                    <a:pt x="36698" y="58112"/>
                  </a:lnTo>
                  <a:lnTo>
                    <a:pt x="36415" y="58301"/>
                  </a:lnTo>
                  <a:lnTo>
                    <a:pt x="36038" y="58301"/>
                  </a:lnTo>
                  <a:lnTo>
                    <a:pt x="36038" y="58395"/>
                  </a:lnTo>
                  <a:lnTo>
                    <a:pt x="36321" y="58395"/>
                  </a:lnTo>
                  <a:lnTo>
                    <a:pt x="36132" y="58678"/>
                  </a:lnTo>
                  <a:lnTo>
                    <a:pt x="37075" y="58678"/>
                  </a:lnTo>
                  <a:lnTo>
                    <a:pt x="37830" y="58584"/>
                  </a:lnTo>
                  <a:lnTo>
                    <a:pt x="38585" y="58489"/>
                  </a:lnTo>
                  <a:lnTo>
                    <a:pt x="39434" y="58489"/>
                  </a:lnTo>
                  <a:lnTo>
                    <a:pt x="38585" y="58867"/>
                  </a:lnTo>
                  <a:lnTo>
                    <a:pt x="37358" y="59244"/>
                  </a:lnTo>
                  <a:lnTo>
                    <a:pt x="36792" y="59339"/>
                  </a:lnTo>
                  <a:lnTo>
                    <a:pt x="36226" y="59339"/>
                  </a:lnTo>
                  <a:lnTo>
                    <a:pt x="35755" y="59244"/>
                  </a:lnTo>
                  <a:lnTo>
                    <a:pt x="35566" y="59056"/>
                  </a:lnTo>
                  <a:lnTo>
                    <a:pt x="35472" y="58867"/>
                  </a:lnTo>
                  <a:lnTo>
                    <a:pt x="36509" y="58772"/>
                  </a:lnTo>
                  <a:lnTo>
                    <a:pt x="35377" y="58678"/>
                  </a:lnTo>
                  <a:lnTo>
                    <a:pt x="34151" y="58772"/>
                  </a:lnTo>
                  <a:lnTo>
                    <a:pt x="34057" y="58772"/>
                  </a:lnTo>
                  <a:lnTo>
                    <a:pt x="33208" y="58961"/>
                  </a:lnTo>
                  <a:lnTo>
                    <a:pt x="32264" y="59056"/>
                  </a:lnTo>
                  <a:lnTo>
                    <a:pt x="32264" y="59056"/>
                  </a:lnTo>
                  <a:lnTo>
                    <a:pt x="33113" y="58867"/>
                  </a:lnTo>
                  <a:lnTo>
                    <a:pt x="31887" y="58489"/>
                  </a:lnTo>
                  <a:lnTo>
                    <a:pt x="31132" y="58395"/>
                  </a:lnTo>
                  <a:lnTo>
                    <a:pt x="31038" y="58301"/>
                  </a:lnTo>
                  <a:lnTo>
                    <a:pt x="31132" y="58301"/>
                  </a:lnTo>
                  <a:lnTo>
                    <a:pt x="31509" y="58206"/>
                  </a:lnTo>
                  <a:lnTo>
                    <a:pt x="30660" y="58206"/>
                  </a:lnTo>
                  <a:lnTo>
                    <a:pt x="30283" y="58301"/>
                  </a:lnTo>
                  <a:lnTo>
                    <a:pt x="29906" y="58489"/>
                  </a:lnTo>
                  <a:lnTo>
                    <a:pt x="29151" y="58678"/>
                  </a:lnTo>
                  <a:lnTo>
                    <a:pt x="29340" y="58584"/>
                  </a:lnTo>
                  <a:lnTo>
                    <a:pt x="29434" y="58395"/>
                  </a:lnTo>
                  <a:lnTo>
                    <a:pt x="29434" y="58395"/>
                  </a:lnTo>
                  <a:lnTo>
                    <a:pt x="28585" y="58489"/>
                  </a:lnTo>
                  <a:lnTo>
                    <a:pt x="28491" y="58584"/>
                  </a:lnTo>
                  <a:lnTo>
                    <a:pt x="28396" y="58678"/>
                  </a:lnTo>
                  <a:lnTo>
                    <a:pt x="27736" y="58867"/>
                  </a:lnTo>
                  <a:lnTo>
                    <a:pt x="25660" y="59150"/>
                  </a:lnTo>
                  <a:lnTo>
                    <a:pt x="22170" y="59622"/>
                  </a:lnTo>
                  <a:lnTo>
                    <a:pt x="22359" y="59527"/>
                  </a:lnTo>
                  <a:lnTo>
                    <a:pt x="22359" y="59433"/>
                  </a:lnTo>
                  <a:lnTo>
                    <a:pt x="22264" y="59433"/>
                  </a:lnTo>
                  <a:lnTo>
                    <a:pt x="22453" y="59244"/>
                  </a:lnTo>
                  <a:lnTo>
                    <a:pt x="22453" y="59056"/>
                  </a:lnTo>
                  <a:lnTo>
                    <a:pt x="21132" y="59339"/>
                  </a:lnTo>
                  <a:lnTo>
                    <a:pt x="19246" y="59716"/>
                  </a:lnTo>
                  <a:lnTo>
                    <a:pt x="18208" y="59810"/>
                  </a:lnTo>
                  <a:lnTo>
                    <a:pt x="17264" y="59905"/>
                  </a:lnTo>
                  <a:lnTo>
                    <a:pt x="16415" y="59905"/>
                  </a:lnTo>
                  <a:lnTo>
                    <a:pt x="15849" y="59810"/>
                  </a:lnTo>
                  <a:lnTo>
                    <a:pt x="14246" y="59810"/>
                  </a:lnTo>
                  <a:lnTo>
                    <a:pt x="11981" y="59999"/>
                  </a:lnTo>
                  <a:lnTo>
                    <a:pt x="11981" y="59999"/>
                  </a:lnTo>
                  <a:lnTo>
                    <a:pt x="12359" y="59905"/>
                  </a:lnTo>
                  <a:lnTo>
                    <a:pt x="12736" y="59716"/>
                  </a:lnTo>
                  <a:lnTo>
                    <a:pt x="11415" y="59905"/>
                  </a:lnTo>
                  <a:lnTo>
                    <a:pt x="10000" y="60093"/>
                  </a:lnTo>
                  <a:lnTo>
                    <a:pt x="7076" y="60188"/>
                  </a:lnTo>
                  <a:lnTo>
                    <a:pt x="4151" y="60376"/>
                  </a:lnTo>
                  <a:lnTo>
                    <a:pt x="2831" y="60471"/>
                  </a:lnTo>
                  <a:lnTo>
                    <a:pt x="1604" y="60659"/>
                  </a:lnTo>
                  <a:lnTo>
                    <a:pt x="1227" y="59244"/>
                  </a:lnTo>
                  <a:lnTo>
                    <a:pt x="1038" y="57735"/>
                  </a:lnTo>
                  <a:lnTo>
                    <a:pt x="850" y="56131"/>
                  </a:lnTo>
                  <a:lnTo>
                    <a:pt x="755" y="54433"/>
                  </a:lnTo>
                  <a:lnTo>
                    <a:pt x="755" y="52735"/>
                  </a:lnTo>
                  <a:lnTo>
                    <a:pt x="755" y="50942"/>
                  </a:lnTo>
                  <a:lnTo>
                    <a:pt x="1038" y="47263"/>
                  </a:lnTo>
                  <a:lnTo>
                    <a:pt x="1321" y="43678"/>
                  </a:lnTo>
                  <a:lnTo>
                    <a:pt x="1699" y="39999"/>
                  </a:lnTo>
                  <a:lnTo>
                    <a:pt x="2453" y="33301"/>
                  </a:lnTo>
                  <a:lnTo>
                    <a:pt x="2548" y="33962"/>
                  </a:lnTo>
                  <a:lnTo>
                    <a:pt x="2642" y="34622"/>
                  </a:lnTo>
                  <a:lnTo>
                    <a:pt x="2642" y="33018"/>
                  </a:lnTo>
                  <a:lnTo>
                    <a:pt x="2551" y="32287"/>
                  </a:lnTo>
                  <a:lnTo>
                    <a:pt x="2642" y="30000"/>
                  </a:lnTo>
                  <a:lnTo>
                    <a:pt x="2453" y="30377"/>
                  </a:lnTo>
                  <a:lnTo>
                    <a:pt x="2453" y="29245"/>
                  </a:lnTo>
                  <a:lnTo>
                    <a:pt x="2453" y="27830"/>
                  </a:lnTo>
                  <a:lnTo>
                    <a:pt x="2642" y="28301"/>
                  </a:lnTo>
                  <a:lnTo>
                    <a:pt x="2736" y="28018"/>
                  </a:lnTo>
                  <a:lnTo>
                    <a:pt x="2831" y="28018"/>
                  </a:lnTo>
                  <a:lnTo>
                    <a:pt x="2925" y="28207"/>
                  </a:lnTo>
                  <a:lnTo>
                    <a:pt x="3019" y="26415"/>
                  </a:lnTo>
                  <a:lnTo>
                    <a:pt x="3019" y="24811"/>
                  </a:lnTo>
                  <a:lnTo>
                    <a:pt x="3019" y="23113"/>
                  </a:lnTo>
                  <a:lnTo>
                    <a:pt x="3019" y="22170"/>
                  </a:lnTo>
                  <a:lnTo>
                    <a:pt x="3208" y="21320"/>
                  </a:lnTo>
                  <a:lnTo>
                    <a:pt x="3302" y="19528"/>
                  </a:lnTo>
                  <a:lnTo>
                    <a:pt x="3302" y="17641"/>
                  </a:lnTo>
                  <a:lnTo>
                    <a:pt x="3302" y="16887"/>
                  </a:lnTo>
                  <a:lnTo>
                    <a:pt x="3208" y="16321"/>
                  </a:lnTo>
                  <a:lnTo>
                    <a:pt x="3397" y="16415"/>
                  </a:lnTo>
                  <a:lnTo>
                    <a:pt x="3585" y="11981"/>
                  </a:lnTo>
                  <a:lnTo>
                    <a:pt x="3680" y="11415"/>
                  </a:lnTo>
                  <a:lnTo>
                    <a:pt x="3680" y="11698"/>
                  </a:lnTo>
                  <a:lnTo>
                    <a:pt x="3774" y="11132"/>
                  </a:lnTo>
                  <a:lnTo>
                    <a:pt x="3868" y="10660"/>
                  </a:lnTo>
                  <a:lnTo>
                    <a:pt x="3774" y="10094"/>
                  </a:lnTo>
                  <a:lnTo>
                    <a:pt x="3680" y="9623"/>
                  </a:lnTo>
                  <a:lnTo>
                    <a:pt x="3774" y="9434"/>
                  </a:lnTo>
                  <a:lnTo>
                    <a:pt x="3868" y="9245"/>
                  </a:lnTo>
                  <a:lnTo>
                    <a:pt x="4057" y="8491"/>
                  </a:lnTo>
                  <a:lnTo>
                    <a:pt x="4340" y="6321"/>
                  </a:lnTo>
                  <a:lnTo>
                    <a:pt x="4623" y="2264"/>
                  </a:lnTo>
                  <a:lnTo>
                    <a:pt x="3491" y="7170"/>
                  </a:lnTo>
                  <a:lnTo>
                    <a:pt x="2925" y="9906"/>
                  </a:lnTo>
                  <a:lnTo>
                    <a:pt x="2359" y="12736"/>
                  </a:lnTo>
                  <a:lnTo>
                    <a:pt x="1982" y="15377"/>
                  </a:lnTo>
                  <a:lnTo>
                    <a:pt x="1699" y="17830"/>
                  </a:lnTo>
                  <a:lnTo>
                    <a:pt x="1510" y="19905"/>
                  </a:lnTo>
                  <a:lnTo>
                    <a:pt x="1604" y="20754"/>
                  </a:lnTo>
                  <a:lnTo>
                    <a:pt x="1699" y="21509"/>
                  </a:lnTo>
                  <a:lnTo>
                    <a:pt x="1321" y="22453"/>
                  </a:lnTo>
                  <a:lnTo>
                    <a:pt x="1133" y="23585"/>
                  </a:lnTo>
                  <a:lnTo>
                    <a:pt x="1038" y="24905"/>
                  </a:lnTo>
                  <a:lnTo>
                    <a:pt x="1038" y="26226"/>
                  </a:lnTo>
                  <a:lnTo>
                    <a:pt x="1038" y="28962"/>
                  </a:lnTo>
                  <a:lnTo>
                    <a:pt x="1038" y="31415"/>
                  </a:lnTo>
                  <a:lnTo>
                    <a:pt x="661" y="40188"/>
                  </a:lnTo>
                  <a:lnTo>
                    <a:pt x="472" y="44999"/>
                  </a:lnTo>
                  <a:lnTo>
                    <a:pt x="378" y="49622"/>
                  </a:lnTo>
                  <a:lnTo>
                    <a:pt x="472" y="51603"/>
                  </a:lnTo>
                  <a:lnTo>
                    <a:pt x="378" y="53961"/>
                  </a:lnTo>
                  <a:lnTo>
                    <a:pt x="189" y="53301"/>
                  </a:lnTo>
                  <a:lnTo>
                    <a:pt x="95" y="52641"/>
                  </a:lnTo>
                  <a:lnTo>
                    <a:pt x="189" y="53867"/>
                  </a:lnTo>
                  <a:lnTo>
                    <a:pt x="189" y="55093"/>
                  </a:lnTo>
                  <a:lnTo>
                    <a:pt x="378" y="55188"/>
                  </a:lnTo>
                  <a:lnTo>
                    <a:pt x="284" y="56508"/>
                  </a:lnTo>
                  <a:lnTo>
                    <a:pt x="95" y="54905"/>
                  </a:lnTo>
                  <a:lnTo>
                    <a:pt x="1" y="58489"/>
                  </a:lnTo>
                  <a:lnTo>
                    <a:pt x="1" y="62357"/>
                  </a:lnTo>
                  <a:lnTo>
                    <a:pt x="6038" y="61886"/>
                  </a:lnTo>
                  <a:lnTo>
                    <a:pt x="8963" y="61697"/>
                  </a:lnTo>
                  <a:lnTo>
                    <a:pt x="11698" y="61603"/>
                  </a:lnTo>
                  <a:lnTo>
                    <a:pt x="11698" y="61414"/>
                  </a:lnTo>
                  <a:lnTo>
                    <a:pt x="11887" y="61225"/>
                  </a:lnTo>
                  <a:lnTo>
                    <a:pt x="12264" y="61225"/>
                  </a:lnTo>
                  <a:lnTo>
                    <a:pt x="12548" y="61320"/>
                  </a:lnTo>
                  <a:lnTo>
                    <a:pt x="12736" y="61414"/>
                  </a:lnTo>
                  <a:lnTo>
                    <a:pt x="12642" y="61320"/>
                  </a:lnTo>
                  <a:lnTo>
                    <a:pt x="13302" y="61508"/>
                  </a:lnTo>
                  <a:lnTo>
                    <a:pt x="13302" y="61508"/>
                  </a:lnTo>
                  <a:lnTo>
                    <a:pt x="12736" y="61414"/>
                  </a:lnTo>
                  <a:lnTo>
                    <a:pt x="13019" y="61508"/>
                  </a:lnTo>
                  <a:lnTo>
                    <a:pt x="12736" y="61603"/>
                  </a:lnTo>
                  <a:lnTo>
                    <a:pt x="12831" y="61697"/>
                  </a:lnTo>
                  <a:lnTo>
                    <a:pt x="14246" y="61508"/>
                  </a:lnTo>
                  <a:lnTo>
                    <a:pt x="13491" y="61508"/>
                  </a:lnTo>
                  <a:lnTo>
                    <a:pt x="14717" y="61225"/>
                  </a:lnTo>
                  <a:lnTo>
                    <a:pt x="16038" y="61131"/>
                  </a:lnTo>
                  <a:lnTo>
                    <a:pt x="18962" y="61131"/>
                  </a:lnTo>
                  <a:lnTo>
                    <a:pt x="19151" y="61225"/>
                  </a:lnTo>
                  <a:lnTo>
                    <a:pt x="19623" y="61320"/>
                  </a:lnTo>
                  <a:lnTo>
                    <a:pt x="21227" y="61320"/>
                  </a:lnTo>
                  <a:lnTo>
                    <a:pt x="23302" y="61225"/>
                  </a:lnTo>
                  <a:lnTo>
                    <a:pt x="24245" y="61131"/>
                  </a:lnTo>
                  <a:lnTo>
                    <a:pt x="25094" y="60942"/>
                  </a:lnTo>
                  <a:lnTo>
                    <a:pt x="28868" y="60848"/>
                  </a:lnTo>
                  <a:lnTo>
                    <a:pt x="32642" y="60659"/>
                  </a:lnTo>
                  <a:lnTo>
                    <a:pt x="36415" y="60376"/>
                  </a:lnTo>
                  <a:lnTo>
                    <a:pt x="40283" y="60093"/>
                  </a:lnTo>
                  <a:lnTo>
                    <a:pt x="47830" y="59339"/>
                  </a:lnTo>
                  <a:lnTo>
                    <a:pt x="55377" y="58678"/>
                  </a:lnTo>
                  <a:lnTo>
                    <a:pt x="61037" y="58678"/>
                  </a:lnTo>
                  <a:lnTo>
                    <a:pt x="62264" y="58584"/>
                  </a:lnTo>
                  <a:lnTo>
                    <a:pt x="63207" y="58395"/>
                  </a:lnTo>
                  <a:lnTo>
                    <a:pt x="63490" y="58206"/>
                  </a:lnTo>
                  <a:lnTo>
                    <a:pt x="63773" y="58018"/>
                  </a:lnTo>
                  <a:lnTo>
                    <a:pt x="63962" y="57735"/>
                  </a:lnTo>
                  <a:lnTo>
                    <a:pt x="64150" y="57357"/>
                  </a:lnTo>
                  <a:lnTo>
                    <a:pt x="64339" y="56225"/>
                  </a:lnTo>
                  <a:lnTo>
                    <a:pt x="64528" y="54716"/>
                  </a:lnTo>
                  <a:lnTo>
                    <a:pt x="64528" y="53018"/>
                  </a:lnTo>
                  <a:lnTo>
                    <a:pt x="64622" y="49810"/>
                  </a:lnTo>
                  <a:lnTo>
                    <a:pt x="64622" y="47546"/>
                  </a:lnTo>
                  <a:lnTo>
                    <a:pt x="64905" y="40848"/>
                  </a:lnTo>
                  <a:lnTo>
                    <a:pt x="64999" y="36320"/>
                  </a:lnTo>
                  <a:lnTo>
                    <a:pt x="65094" y="33301"/>
                  </a:lnTo>
                  <a:lnTo>
                    <a:pt x="65188" y="33396"/>
                  </a:lnTo>
                  <a:lnTo>
                    <a:pt x="65188" y="31603"/>
                  </a:lnTo>
                  <a:lnTo>
                    <a:pt x="65188" y="29811"/>
                  </a:lnTo>
                  <a:lnTo>
                    <a:pt x="65094" y="30660"/>
                  </a:lnTo>
                  <a:lnTo>
                    <a:pt x="64905" y="28301"/>
                  </a:lnTo>
                  <a:lnTo>
                    <a:pt x="64811" y="25849"/>
                  </a:lnTo>
                  <a:lnTo>
                    <a:pt x="64716" y="23302"/>
                  </a:lnTo>
                  <a:lnTo>
                    <a:pt x="64622" y="20849"/>
                  </a:lnTo>
                  <a:lnTo>
                    <a:pt x="64811" y="22075"/>
                  </a:lnTo>
                  <a:lnTo>
                    <a:pt x="64811" y="20754"/>
                  </a:lnTo>
                  <a:lnTo>
                    <a:pt x="64811" y="18962"/>
                  </a:lnTo>
                  <a:lnTo>
                    <a:pt x="64811" y="18868"/>
                  </a:lnTo>
                  <a:lnTo>
                    <a:pt x="64716" y="17358"/>
                  </a:lnTo>
                  <a:lnTo>
                    <a:pt x="64811" y="18113"/>
                  </a:lnTo>
                  <a:lnTo>
                    <a:pt x="64999" y="16981"/>
                  </a:lnTo>
                  <a:lnTo>
                    <a:pt x="64905" y="15755"/>
                  </a:lnTo>
                  <a:lnTo>
                    <a:pt x="64811" y="14528"/>
                  </a:lnTo>
                  <a:lnTo>
                    <a:pt x="64716" y="13396"/>
                  </a:lnTo>
                  <a:lnTo>
                    <a:pt x="64622" y="13679"/>
                  </a:lnTo>
                  <a:lnTo>
                    <a:pt x="64551" y="13679"/>
                  </a:lnTo>
                  <a:lnTo>
                    <a:pt x="64622" y="13962"/>
                  </a:lnTo>
                  <a:lnTo>
                    <a:pt x="64716" y="15000"/>
                  </a:lnTo>
                  <a:lnTo>
                    <a:pt x="64528" y="14623"/>
                  </a:lnTo>
                  <a:lnTo>
                    <a:pt x="64528" y="15094"/>
                  </a:lnTo>
                  <a:lnTo>
                    <a:pt x="64339" y="12736"/>
                  </a:lnTo>
                  <a:lnTo>
                    <a:pt x="64150" y="11698"/>
                  </a:lnTo>
                  <a:lnTo>
                    <a:pt x="64056" y="11604"/>
                  </a:lnTo>
                  <a:lnTo>
                    <a:pt x="64056" y="11226"/>
                  </a:lnTo>
                  <a:lnTo>
                    <a:pt x="64245" y="10566"/>
                  </a:lnTo>
                  <a:lnTo>
                    <a:pt x="64245" y="9811"/>
                  </a:lnTo>
                  <a:lnTo>
                    <a:pt x="64245" y="9560"/>
                  </a:lnTo>
                  <a:lnTo>
                    <a:pt x="64433" y="10189"/>
                  </a:lnTo>
                  <a:lnTo>
                    <a:pt x="64622" y="11604"/>
                  </a:lnTo>
                  <a:lnTo>
                    <a:pt x="64811" y="13019"/>
                  </a:lnTo>
                  <a:lnTo>
                    <a:pt x="64905" y="14151"/>
                  </a:lnTo>
                  <a:lnTo>
                    <a:pt x="64905" y="12830"/>
                  </a:lnTo>
                  <a:lnTo>
                    <a:pt x="64811" y="11698"/>
                  </a:lnTo>
                  <a:lnTo>
                    <a:pt x="64528" y="9340"/>
                  </a:lnTo>
                  <a:lnTo>
                    <a:pt x="64433" y="9528"/>
                  </a:lnTo>
                  <a:lnTo>
                    <a:pt x="64433" y="9340"/>
                  </a:lnTo>
                  <a:lnTo>
                    <a:pt x="64245" y="8585"/>
                  </a:lnTo>
                  <a:lnTo>
                    <a:pt x="64150" y="7264"/>
                  </a:lnTo>
                  <a:lnTo>
                    <a:pt x="64056" y="9434"/>
                  </a:lnTo>
                  <a:lnTo>
                    <a:pt x="63773" y="8868"/>
                  </a:lnTo>
                  <a:lnTo>
                    <a:pt x="63679" y="7925"/>
                  </a:lnTo>
                  <a:lnTo>
                    <a:pt x="63584" y="6792"/>
                  </a:lnTo>
                  <a:lnTo>
                    <a:pt x="63490" y="5566"/>
                  </a:lnTo>
                  <a:lnTo>
                    <a:pt x="63490" y="1227"/>
                  </a:lnTo>
                  <a:lnTo>
                    <a:pt x="63490" y="661"/>
                  </a:lnTo>
                  <a:lnTo>
                    <a:pt x="63396" y="566"/>
                  </a:lnTo>
                  <a:lnTo>
                    <a:pt x="63207" y="378"/>
                  </a:lnTo>
                  <a:lnTo>
                    <a:pt x="62641" y="189"/>
                  </a:lnTo>
                  <a:lnTo>
                    <a:pt x="61792" y="95"/>
                  </a:lnTo>
                  <a:lnTo>
                    <a:pt x="608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標題 11"/>
            <p:cNvSpPr txBox="1">
              <a:spLocks/>
            </p:cNvSpPr>
            <p:nvPr/>
          </p:nvSpPr>
          <p:spPr>
            <a:xfrm>
              <a:off x="1142976" y="3214692"/>
              <a:ext cx="7772400" cy="115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0"/>
                <a:buFont typeface="Walter Turncoat"/>
                <a:buNone/>
                <a:tabLst/>
                <a:defRPr/>
              </a:pPr>
              <a:r>
                <a:rPr lang="zh-TW" altLang="en-US" sz="6000" dirty="0" smtClean="0">
                  <a:solidFill>
                    <a:srgbClr val="FFFFFF"/>
                  </a:solidFill>
                  <a:latin typeface="華康平劇體W7" pitchFamily="81" charset="-120"/>
                  <a:ea typeface="華康平劇體W7" pitchFamily="81" charset="-120"/>
                  <a:cs typeface="Walter Turncoat"/>
                  <a:sym typeface="Walter Turncoat"/>
                </a:rPr>
                <a:t>練習各類型 </a:t>
              </a:r>
              <a:r>
                <a:rPr kumimoji="0" lang="zh-TW" altLang="en-US" sz="6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華康平劇體W7" pitchFamily="81" charset="-120"/>
                  <a:ea typeface="華康平劇體W7" pitchFamily="81" charset="-120"/>
                  <a:cs typeface="Walter Turncoat"/>
                  <a:sym typeface="Walter Turncoat"/>
                </a:rPr>
                <a:t>閱讀</a:t>
              </a:r>
              <a:endParaRPr kumimoji="0" lang="zh-TW" alt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華康平劇體W7" pitchFamily="81" charset="-120"/>
                <a:ea typeface="華康平劇體W7" pitchFamily="81" charset="-120"/>
                <a:cs typeface="Walter Turncoat"/>
                <a:sym typeface="Walter Turncoat"/>
              </a:endParaRPr>
            </a:p>
          </p:txBody>
        </p:sp>
      </p:grpSp>
      <p:sp>
        <p:nvSpPr>
          <p:cNvPr id="15" name="Shape 353"/>
          <p:cNvSpPr/>
          <p:nvPr/>
        </p:nvSpPr>
        <p:spPr>
          <a:xfrm>
            <a:off x="7858148" y="3857634"/>
            <a:ext cx="996709" cy="998149"/>
          </a:xfrm>
          <a:custGeom>
            <a:avLst/>
            <a:gdLst/>
            <a:ahLst/>
            <a:cxnLst/>
            <a:rect l="0" t="0" r="0" b="0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ctrTitle"/>
          </p:nvPr>
        </p:nvSpPr>
        <p:spPr>
          <a:xfrm>
            <a:off x="467544" y="1491630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60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96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  <a:cs typeface="Arial"/>
                <a:sym typeface="Arial"/>
              </a:rPr>
              <a:t>海報</a:t>
            </a:r>
            <a:endParaRPr lang="zh-TW" altLang="en-US" sz="9600" dirty="0">
              <a:solidFill>
                <a:schemeClr val="bg1"/>
              </a:solidFill>
              <a:latin typeface="華康平劇體W7" pitchFamily="81" charset="-120"/>
              <a:ea typeface="華康平劇體W7" pitchFamily="81" charset="-12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-28600" y="4742531"/>
            <a:ext cx="5940152" cy="504056"/>
          </a:xfrm>
        </p:spPr>
        <p:txBody>
          <a:bodyPr/>
          <a:lstStyle/>
          <a:p>
            <a:r>
              <a:rPr lang="zh-TW" altLang="en-US" sz="14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  <a:cs typeface="Arial"/>
                <a:sym typeface="Arial"/>
              </a:rPr>
              <a:t>以上內容取自</a:t>
            </a:r>
            <a:r>
              <a:rPr lang="en-US" altLang="zh-TW" sz="14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  <a:cs typeface="Arial"/>
                <a:sym typeface="Arial"/>
              </a:rPr>
              <a:t>《</a:t>
            </a:r>
            <a:r>
              <a:rPr lang="zh-TW" altLang="en-US" sz="14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  <a:cs typeface="Arial"/>
                <a:sym typeface="Arial"/>
              </a:rPr>
              <a:t>小圖和小言</a:t>
            </a:r>
            <a:r>
              <a:rPr lang="en-US" altLang="zh-TW" sz="14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  <a:cs typeface="Arial"/>
                <a:sym typeface="Arial"/>
              </a:rPr>
              <a:t>》</a:t>
            </a:r>
            <a:r>
              <a:rPr lang="zh-TW" altLang="en-US" sz="14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  <a:cs typeface="Arial"/>
                <a:sym typeface="Arial"/>
              </a:rPr>
              <a:t>，天野祐吉文，米雅譯，</a:t>
            </a:r>
            <a:r>
              <a:rPr lang="en-US" altLang="zh-TW" sz="14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  <a:cs typeface="Arial"/>
                <a:sym typeface="Arial"/>
              </a:rPr>
              <a:t>2003</a:t>
            </a:r>
            <a:r>
              <a:rPr lang="zh-TW" altLang="en-US" sz="14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  <a:cs typeface="Arial"/>
                <a:sym typeface="Arial"/>
              </a:rPr>
              <a:t>，上誼文化</a:t>
            </a:r>
            <a:endParaRPr lang="zh-TW" altLang="en-US" sz="1050" dirty="0"/>
          </a:p>
        </p:txBody>
      </p:sp>
      <p:sp>
        <p:nvSpPr>
          <p:cNvPr id="12" name="標題 12"/>
          <p:cNvSpPr txBox="1">
            <a:spLocks/>
          </p:cNvSpPr>
          <p:nvPr/>
        </p:nvSpPr>
        <p:spPr>
          <a:xfrm>
            <a:off x="179512" y="267494"/>
            <a:ext cx="5248200" cy="324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/>
          <a:p>
            <a:pPr>
              <a:buClr>
                <a:srgbClr val="FFFFFF"/>
              </a:buClr>
              <a:buSzPts val="2600"/>
            </a:pPr>
            <a:r>
              <a:rPr lang="zh-TW" altLang="en-US" sz="26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四年級的小朋友優太，思考如何跟媽媽爭取將零用錢增加到一百元。正在優太苦惱之時，心裡發出了兩個聲音，分別是</a:t>
            </a:r>
            <a:r>
              <a:rPr lang="en-US" altLang="zh-TW" sz="26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︰</a:t>
            </a:r>
          </a:p>
          <a:p>
            <a:pPr>
              <a:buClr>
                <a:srgbClr val="FFFFFF"/>
              </a:buClr>
              <a:buSzPts val="2600"/>
            </a:pPr>
            <a:r>
              <a:rPr lang="zh-TW" altLang="en-US" sz="26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「小言」：用語言文字來表達需求；「小圖」：習慣以圖象思考。</a:t>
            </a:r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pic>
        <p:nvPicPr>
          <p:cNvPr id="4098" name="Picture 2" descr="å°ååå°è¨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1000114"/>
            <a:ext cx="2752725" cy="3648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2"/>
          <p:cNvSpPr txBox="1">
            <a:spLocks/>
          </p:cNvSpPr>
          <p:nvPr/>
        </p:nvSpPr>
        <p:spPr>
          <a:xfrm>
            <a:off x="857224" y="4286262"/>
            <a:ext cx="2143140" cy="71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/>
          <a:p>
            <a:pPr>
              <a:buClr>
                <a:srgbClr val="FFFFFF"/>
              </a:buClr>
              <a:buSzPts val="2600"/>
            </a:pPr>
            <a:r>
              <a:rPr lang="zh-TW" altLang="en-US" sz="2400" dirty="0" smtClean="0">
                <a:solidFill>
                  <a:srgbClr val="FFFF00"/>
                </a:solidFill>
                <a:latin typeface="華康平劇體W7" pitchFamily="81" charset="-120"/>
                <a:ea typeface="華康平劇體W7" pitchFamily="81" charset="-120"/>
              </a:rPr>
              <a:t>小言的海報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pic>
        <p:nvPicPr>
          <p:cNvPr id="6" name="圖片 5" descr="img-180331131407-00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14" y="138760"/>
            <a:ext cx="3193667" cy="4212000"/>
          </a:xfrm>
          <a:prstGeom prst="rect">
            <a:avLst/>
          </a:prstGeom>
        </p:spPr>
      </p:pic>
      <p:pic>
        <p:nvPicPr>
          <p:cNvPr id="8" name="圖片 7" descr="img-180331131407-00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845" y="451460"/>
            <a:ext cx="3183214" cy="4212000"/>
          </a:xfrm>
          <a:prstGeom prst="rect">
            <a:avLst/>
          </a:prstGeom>
        </p:spPr>
      </p:pic>
      <p:grpSp>
        <p:nvGrpSpPr>
          <p:cNvPr id="10" name="Shape 392"/>
          <p:cNvGrpSpPr/>
          <p:nvPr/>
        </p:nvGrpSpPr>
        <p:grpSpPr>
          <a:xfrm>
            <a:off x="3786182" y="2285998"/>
            <a:ext cx="1011200" cy="292500"/>
            <a:chOff x="271125" y="812725"/>
            <a:chExt cx="766525" cy="221725"/>
          </a:xfrm>
        </p:grpSpPr>
        <p:sp>
          <p:nvSpPr>
            <p:cNvPr id="11" name="Shape 393"/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Shape 394"/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標題 12"/>
          <p:cNvSpPr txBox="1">
            <a:spLocks/>
          </p:cNvSpPr>
          <p:nvPr/>
        </p:nvSpPr>
        <p:spPr>
          <a:xfrm>
            <a:off x="5551495" y="4627659"/>
            <a:ext cx="2714644" cy="71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/>
          <a:p>
            <a:pPr>
              <a:buClr>
                <a:srgbClr val="FFFFFF"/>
              </a:buClr>
              <a:buSzPts val="2600"/>
            </a:pPr>
            <a:r>
              <a:rPr lang="zh-TW" altLang="en-US" sz="2400" dirty="0" smtClean="0">
                <a:solidFill>
                  <a:srgbClr val="FFFF00"/>
                </a:solidFill>
                <a:latin typeface="華康平劇體W7" pitchFamily="81" charset="-120"/>
                <a:ea typeface="華康平劇體W7" pitchFamily="81" charset="-120"/>
              </a:rPr>
              <a:t>加上小圖的想法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sp>
        <p:nvSpPr>
          <p:cNvPr id="16" name="標題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7" name="標題 12"/>
          <p:cNvSpPr txBox="1">
            <a:spLocks/>
          </p:cNvSpPr>
          <p:nvPr/>
        </p:nvSpPr>
        <p:spPr>
          <a:xfrm>
            <a:off x="4860032" y="0"/>
            <a:ext cx="594015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tabLst/>
              <a:defRPr/>
            </a:pPr>
            <a:r>
              <a:rPr kumimoji="0" lang="zh-TW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華康平劇體W7" pitchFamily="81" charset="-120"/>
                <a:ea typeface="華康平劇體W7" pitchFamily="81" charset="-120"/>
                <a:cs typeface="Arial"/>
                <a:sym typeface="Arial"/>
              </a:rPr>
              <a:t>以上內容取自</a:t>
            </a:r>
            <a:r>
              <a:rPr kumimoji="0" lang="en-US" altLang="zh-TW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華康平劇體W7" pitchFamily="81" charset="-120"/>
                <a:ea typeface="華康平劇體W7" pitchFamily="81" charset="-120"/>
                <a:cs typeface="Arial"/>
                <a:sym typeface="Arial"/>
              </a:rPr>
              <a:t>《</a:t>
            </a:r>
            <a:r>
              <a:rPr kumimoji="0" lang="zh-TW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華康平劇體W7" pitchFamily="81" charset="-120"/>
                <a:ea typeface="華康平劇體W7" pitchFamily="81" charset="-120"/>
                <a:cs typeface="Arial"/>
                <a:sym typeface="Arial"/>
              </a:rPr>
              <a:t>小圖和小言</a:t>
            </a:r>
            <a:r>
              <a:rPr kumimoji="0" lang="en-US" altLang="zh-TW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華康平劇體W7" pitchFamily="81" charset="-120"/>
                <a:ea typeface="華康平劇體W7" pitchFamily="81" charset="-120"/>
                <a:cs typeface="Arial"/>
                <a:sym typeface="Arial"/>
              </a:rPr>
              <a:t>》</a:t>
            </a:r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6588224" y="0"/>
            <a:ext cx="2555776" cy="504056"/>
          </a:xfrm>
        </p:spPr>
        <p:txBody>
          <a:bodyPr/>
          <a:lstStyle/>
          <a:p>
            <a:r>
              <a:rPr lang="zh-TW" altLang="en-US" sz="14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  <a:cs typeface="Arial"/>
                <a:sym typeface="Arial"/>
              </a:rPr>
              <a:t>以上內容取自</a:t>
            </a:r>
            <a:r>
              <a:rPr lang="en-US" altLang="zh-TW" sz="14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  <a:cs typeface="Arial"/>
                <a:sym typeface="Arial"/>
              </a:rPr>
              <a:t>《</a:t>
            </a:r>
            <a:r>
              <a:rPr lang="zh-TW" altLang="en-US" sz="14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  <a:cs typeface="Arial"/>
                <a:sym typeface="Arial"/>
              </a:rPr>
              <a:t>小圖和小言</a:t>
            </a:r>
            <a:r>
              <a:rPr lang="en-US" altLang="zh-TW" sz="14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  <a:cs typeface="Arial"/>
                <a:sym typeface="Arial"/>
              </a:rPr>
              <a:t>》</a:t>
            </a:r>
            <a:endParaRPr lang="zh-TW" altLang="en-US" sz="1050" dirty="0"/>
          </a:p>
        </p:txBody>
      </p:sp>
      <p:sp>
        <p:nvSpPr>
          <p:cNvPr id="12" name="標題 12"/>
          <p:cNvSpPr txBox="1">
            <a:spLocks/>
          </p:cNvSpPr>
          <p:nvPr/>
        </p:nvSpPr>
        <p:spPr>
          <a:xfrm>
            <a:off x="71406" y="4286262"/>
            <a:ext cx="3929090" cy="71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/>
          <a:p>
            <a:pPr>
              <a:buClr>
                <a:srgbClr val="FFFFFF"/>
              </a:buClr>
              <a:buSzPts val="2600"/>
            </a:pPr>
            <a:r>
              <a:rPr lang="zh-TW" altLang="en-US" sz="2400" dirty="0" smtClean="0">
                <a:solidFill>
                  <a:srgbClr val="FFFF00"/>
                </a:solidFill>
                <a:latin typeface="華康平劇體W7" pitchFamily="81" charset="-120"/>
                <a:ea typeface="華康平劇體W7" pitchFamily="81" charset="-120"/>
              </a:rPr>
              <a:t>提出同年級零用錢調查結果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pic>
        <p:nvPicPr>
          <p:cNvPr id="6" name="圖片 5" descr="img-180331131407-00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42858"/>
            <a:ext cx="3193667" cy="4173201"/>
          </a:xfrm>
          <a:prstGeom prst="rect">
            <a:avLst/>
          </a:prstGeom>
        </p:spPr>
      </p:pic>
      <p:pic>
        <p:nvPicPr>
          <p:cNvPr id="8" name="圖片 7" descr="img-180331131407-00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845" y="494265"/>
            <a:ext cx="3183214" cy="4126388"/>
          </a:xfrm>
          <a:prstGeom prst="rect">
            <a:avLst/>
          </a:prstGeom>
        </p:spPr>
      </p:pic>
      <p:grpSp>
        <p:nvGrpSpPr>
          <p:cNvPr id="2" name="Shape 392"/>
          <p:cNvGrpSpPr/>
          <p:nvPr/>
        </p:nvGrpSpPr>
        <p:grpSpPr>
          <a:xfrm>
            <a:off x="3786182" y="2285998"/>
            <a:ext cx="1011200" cy="292500"/>
            <a:chOff x="271125" y="812725"/>
            <a:chExt cx="766525" cy="221725"/>
          </a:xfrm>
        </p:grpSpPr>
        <p:sp>
          <p:nvSpPr>
            <p:cNvPr id="11" name="Shape 393"/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Shape 394"/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標題 12"/>
          <p:cNvSpPr txBox="1">
            <a:spLocks/>
          </p:cNvSpPr>
          <p:nvPr/>
        </p:nvSpPr>
        <p:spPr>
          <a:xfrm>
            <a:off x="5551495" y="4627659"/>
            <a:ext cx="2714644" cy="71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/>
          <a:p>
            <a:pPr>
              <a:buClr>
                <a:srgbClr val="FFFFFF"/>
              </a:buClr>
              <a:buSzPts val="2600"/>
            </a:pPr>
            <a:r>
              <a:rPr lang="zh-TW" altLang="en-US" sz="2400" noProof="0" dirty="0" smtClean="0">
                <a:solidFill>
                  <a:srgbClr val="FFFF00"/>
                </a:solidFill>
                <a:latin typeface="華康平劇體W7" pitchFamily="81" charset="-120"/>
                <a:ea typeface="華康平劇體W7" pitchFamily="81" charset="-120"/>
              </a:rPr>
              <a:t>以信任角度切入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3516725" y="1808525"/>
            <a:ext cx="2133000" cy="2133000"/>
          </a:xfrm>
          <a:prstGeom prst="ellipse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28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閱讀中</a:t>
            </a:r>
            <a:endParaRPr sz="2800" dirty="0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43" name="Shape 143"/>
          <p:cNvSpPr/>
          <p:nvPr/>
        </p:nvSpPr>
        <p:spPr>
          <a:xfrm>
            <a:off x="1694600" y="1808525"/>
            <a:ext cx="2133000" cy="2133000"/>
          </a:xfrm>
          <a:prstGeom prst="ellipse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  <a:sym typeface="Sniglet"/>
              </a:rPr>
              <a:t>閱讀前</a:t>
            </a:r>
            <a:endParaRPr lang="zh-TW" altLang="en-US" sz="2800" dirty="0">
              <a:solidFill>
                <a:schemeClr val="bg1"/>
              </a:solidFill>
              <a:latin typeface="華康平劇體W7" pitchFamily="81" charset="-120"/>
              <a:ea typeface="華康平劇體W7" pitchFamily="81" charset="-120"/>
              <a:sym typeface="Sniglet"/>
            </a:endParaRPr>
          </a:p>
        </p:txBody>
      </p:sp>
      <p:sp>
        <p:nvSpPr>
          <p:cNvPr id="144" name="Shape 144"/>
          <p:cNvSpPr/>
          <p:nvPr/>
        </p:nvSpPr>
        <p:spPr>
          <a:xfrm>
            <a:off x="5338850" y="1808525"/>
            <a:ext cx="2133000" cy="2133000"/>
          </a:xfrm>
          <a:prstGeom prst="ellipse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  <a:sym typeface="Sniglet"/>
              </a:rPr>
              <a:t>閱讀後</a:t>
            </a:r>
            <a:endParaRPr lang="zh-TW" altLang="en-US" sz="2800" dirty="0">
              <a:solidFill>
                <a:schemeClr val="bg1"/>
              </a:solidFill>
              <a:latin typeface="華康平劇體W7" pitchFamily="81" charset="-120"/>
              <a:ea typeface="華康平劇體W7" pitchFamily="81" charset="-120"/>
              <a:sym typeface="Sniglet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4141750" y="281249"/>
            <a:ext cx="788694" cy="805193"/>
          </a:xfrm>
          <a:custGeom>
            <a:avLst/>
            <a:gdLst/>
            <a:ahLst/>
            <a:cxnLst/>
            <a:rect l="0" t="0" r="0" b="0"/>
            <a:pathLst>
              <a:path w="67641" h="69056" extrusionOk="0">
                <a:moveTo>
                  <a:pt x="49622" y="2736"/>
                </a:moveTo>
                <a:lnTo>
                  <a:pt x="49622" y="2736"/>
                </a:lnTo>
                <a:lnTo>
                  <a:pt x="49622" y="2736"/>
                </a:lnTo>
                <a:close/>
                <a:moveTo>
                  <a:pt x="59622" y="55565"/>
                </a:moveTo>
                <a:lnTo>
                  <a:pt x="59622" y="55565"/>
                </a:lnTo>
                <a:lnTo>
                  <a:pt x="59622" y="55565"/>
                </a:lnTo>
                <a:close/>
                <a:moveTo>
                  <a:pt x="35471" y="0"/>
                </a:moveTo>
                <a:lnTo>
                  <a:pt x="34433" y="95"/>
                </a:lnTo>
                <a:lnTo>
                  <a:pt x="33584" y="189"/>
                </a:lnTo>
                <a:lnTo>
                  <a:pt x="32735" y="378"/>
                </a:lnTo>
                <a:lnTo>
                  <a:pt x="32169" y="566"/>
                </a:lnTo>
                <a:lnTo>
                  <a:pt x="31509" y="472"/>
                </a:lnTo>
                <a:lnTo>
                  <a:pt x="30754" y="472"/>
                </a:lnTo>
                <a:lnTo>
                  <a:pt x="29339" y="566"/>
                </a:lnTo>
                <a:lnTo>
                  <a:pt x="27830" y="849"/>
                </a:lnTo>
                <a:lnTo>
                  <a:pt x="26320" y="1321"/>
                </a:lnTo>
                <a:lnTo>
                  <a:pt x="24811" y="1981"/>
                </a:lnTo>
                <a:lnTo>
                  <a:pt x="23207" y="2736"/>
                </a:lnTo>
                <a:lnTo>
                  <a:pt x="21698" y="3585"/>
                </a:lnTo>
                <a:lnTo>
                  <a:pt x="20188" y="4623"/>
                </a:lnTo>
                <a:lnTo>
                  <a:pt x="18679" y="5661"/>
                </a:lnTo>
                <a:lnTo>
                  <a:pt x="17170" y="6793"/>
                </a:lnTo>
                <a:lnTo>
                  <a:pt x="15754" y="8019"/>
                </a:lnTo>
                <a:lnTo>
                  <a:pt x="14434" y="9151"/>
                </a:lnTo>
                <a:lnTo>
                  <a:pt x="11981" y="11510"/>
                </a:lnTo>
                <a:lnTo>
                  <a:pt x="10000" y="13774"/>
                </a:lnTo>
                <a:lnTo>
                  <a:pt x="7736" y="16981"/>
                </a:lnTo>
                <a:lnTo>
                  <a:pt x="8019" y="16321"/>
                </a:lnTo>
                <a:lnTo>
                  <a:pt x="8302" y="15660"/>
                </a:lnTo>
                <a:lnTo>
                  <a:pt x="7736" y="16604"/>
                </a:lnTo>
                <a:lnTo>
                  <a:pt x="7075" y="17642"/>
                </a:lnTo>
                <a:lnTo>
                  <a:pt x="7170" y="17830"/>
                </a:lnTo>
                <a:lnTo>
                  <a:pt x="6509" y="18868"/>
                </a:lnTo>
                <a:lnTo>
                  <a:pt x="7075" y="17359"/>
                </a:lnTo>
                <a:lnTo>
                  <a:pt x="6132" y="19057"/>
                </a:lnTo>
                <a:lnTo>
                  <a:pt x="5189" y="20849"/>
                </a:lnTo>
                <a:lnTo>
                  <a:pt x="4434" y="22736"/>
                </a:lnTo>
                <a:lnTo>
                  <a:pt x="3679" y="24622"/>
                </a:lnTo>
                <a:lnTo>
                  <a:pt x="2453" y="28490"/>
                </a:lnTo>
                <a:lnTo>
                  <a:pt x="1321" y="32169"/>
                </a:lnTo>
                <a:lnTo>
                  <a:pt x="1509" y="32264"/>
                </a:lnTo>
                <a:lnTo>
                  <a:pt x="1604" y="32453"/>
                </a:lnTo>
                <a:lnTo>
                  <a:pt x="1604" y="32641"/>
                </a:lnTo>
                <a:lnTo>
                  <a:pt x="1509" y="32924"/>
                </a:lnTo>
                <a:lnTo>
                  <a:pt x="1226" y="33396"/>
                </a:lnTo>
                <a:lnTo>
                  <a:pt x="1038" y="33585"/>
                </a:lnTo>
                <a:lnTo>
                  <a:pt x="1038" y="33773"/>
                </a:lnTo>
                <a:lnTo>
                  <a:pt x="1038" y="35000"/>
                </a:lnTo>
                <a:lnTo>
                  <a:pt x="849" y="36132"/>
                </a:lnTo>
                <a:lnTo>
                  <a:pt x="660" y="37358"/>
                </a:lnTo>
                <a:lnTo>
                  <a:pt x="472" y="38867"/>
                </a:lnTo>
                <a:lnTo>
                  <a:pt x="283" y="38301"/>
                </a:lnTo>
                <a:lnTo>
                  <a:pt x="94" y="39811"/>
                </a:lnTo>
                <a:lnTo>
                  <a:pt x="0" y="41509"/>
                </a:lnTo>
                <a:lnTo>
                  <a:pt x="94" y="43301"/>
                </a:lnTo>
                <a:lnTo>
                  <a:pt x="283" y="44056"/>
                </a:lnTo>
                <a:lnTo>
                  <a:pt x="472" y="44622"/>
                </a:lnTo>
                <a:lnTo>
                  <a:pt x="566" y="45660"/>
                </a:lnTo>
                <a:lnTo>
                  <a:pt x="755" y="46792"/>
                </a:lnTo>
                <a:lnTo>
                  <a:pt x="1226" y="48962"/>
                </a:lnTo>
                <a:lnTo>
                  <a:pt x="1981" y="51037"/>
                </a:lnTo>
                <a:lnTo>
                  <a:pt x="2924" y="53112"/>
                </a:lnTo>
                <a:lnTo>
                  <a:pt x="4057" y="55094"/>
                </a:lnTo>
                <a:lnTo>
                  <a:pt x="5283" y="56980"/>
                </a:lnTo>
                <a:lnTo>
                  <a:pt x="6698" y="58678"/>
                </a:lnTo>
                <a:lnTo>
                  <a:pt x="8113" y="60282"/>
                </a:lnTo>
                <a:lnTo>
                  <a:pt x="9056" y="61131"/>
                </a:lnTo>
                <a:lnTo>
                  <a:pt x="10000" y="61980"/>
                </a:lnTo>
                <a:lnTo>
                  <a:pt x="11038" y="62829"/>
                </a:lnTo>
                <a:lnTo>
                  <a:pt x="12075" y="63584"/>
                </a:lnTo>
                <a:lnTo>
                  <a:pt x="14339" y="64905"/>
                </a:lnTo>
                <a:lnTo>
                  <a:pt x="16604" y="66131"/>
                </a:lnTo>
                <a:lnTo>
                  <a:pt x="19056" y="67169"/>
                </a:lnTo>
                <a:lnTo>
                  <a:pt x="21509" y="67923"/>
                </a:lnTo>
                <a:lnTo>
                  <a:pt x="24056" y="68584"/>
                </a:lnTo>
                <a:lnTo>
                  <a:pt x="26603" y="69055"/>
                </a:lnTo>
                <a:lnTo>
                  <a:pt x="27830" y="69055"/>
                </a:lnTo>
                <a:lnTo>
                  <a:pt x="30188" y="68867"/>
                </a:lnTo>
                <a:lnTo>
                  <a:pt x="33113" y="68678"/>
                </a:lnTo>
                <a:lnTo>
                  <a:pt x="36509" y="68301"/>
                </a:lnTo>
                <a:lnTo>
                  <a:pt x="39811" y="67923"/>
                </a:lnTo>
                <a:lnTo>
                  <a:pt x="42735" y="67452"/>
                </a:lnTo>
                <a:lnTo>
                  <a:pt x="44905" y="66980"/>
                </a:lnTo>
                <a:lnTo>
                  <a:pt x="45565" y="66791"/>
                </a:lnTo>
                <a:lnTo>
                  <a:pt x="45943" y="66508"/>
                </a:lnTo>
                <a:lnTo>
                  <a:pt x="47358" y="65942"/>
                </a:lnTo>
                <a:lnTo>
                  <a:pt x="48018" y="65565"/>
                </a:lnTo>
                <a:lnTo>
                  <a:pt x="48678" y="65188"/>
                </a:lnTo>
                <a:lnTo>
                  <a:pt x="47924" y="65471"/>
                </a:lnTo>
                <a:lnTo>
                  <a:pt x="51509" y="62924"/>
                </a:lnTo>
                <a:lnTo>
                  <a:pt x="53301" y="61508"/>
                </a:lnTo>
                <a:lnTo>
                  <a:pt x="55093" y="59905"/>
                </a:lnTo>
                <a:lnTo>
                  <a:pt x="55093" y="59905"/>
                </a:lnTo>
                <a:lnTo>
                  <a:pt x="54810" y="60376"/>
                </a:lnTo>
                <a:lnTo>
                  <a:pt x="54339" y="60754"/>
                </a:lnTo>
                <a:lnTo>
                  <a:pt x="55376" y="59999"/>
                </a:lnTo>
                <a:lnTo>
                  <a:pt x="56320" y="59056"/>
                </a:lnTo>
                <a:lnTo>
                  <a:pt x="57075" y="58395"/>
                </a:lnTo>
                <a:lnTo>
                  <a:pt x="57169" y="58207"/>
                </a:lnTo>
                <a:lnTo>
                  <a:pt x="57075" y="58207"/>
                </a:lnTo>
                <a:lnTo>
                  <a:pt x="57924" y="57546"/>
                </a:lnTo>
                <a:lnTo>
                  <a:pt x="58678" y="56697"/>
                </a:lnTo>
                <a:lnTo>
                  <a:pt x="59339" y="55754"/>
                </a:lnTo>
                <a:lnTo>
                  <a:pt x="59905" y="54905"/>
                </a:lnTo>
                <a:lnTo>
                  <a:pt x="59716" y="54999"/>
                </a:lnTo>
                <a:lnTo>
                  <a:pt x="59622" y="54999"/>
                </a:lnTo>
                <a:lnTo>
                  <a:pt x="59810" y="54622"/>
                </a:lnTo>
                <a:lnTo>
                  <a:pt x="59150" y="55565"/>
                </a:lnTo>
                <a:lnTo>
                  <a:pt x="59527" y="55094"/>
                </a:lnTo>
                <a:lnTo>
                  <a:pt x="59433" y="55377"/>
                </a:lnTo>
                <a:lnTo>
                  <a:pt x="58867" y="56037"/>
                </a:lnTo>
                <a:lnTo>
                  <a:pt x="59056" y="55660"/>
                </a:lnTo>
                <a:lnTo>
                  <a:pt x="59056" y="55660"/>
                </a:lnTo>
                <a:lnTo>
                  <a:pt x="58678" y="56037"/>
                </a:lnTo>
                <a:lnTo>
                  <a:pt x="59810" y="54339"/>
                </a:lnTo>
                <a:lnTo>
                  <a:pt x="60282" y="53490"/>
                </a:lnTo>
                <a:lnTo>
                  <a:pt x="60282" y="53301"/>
                </a:lnTo>
                <a:lnTo>
                  <a:pt x="60188" y="53395"/>
                </a:lnTo>
                <a:lnTo>
                  <a:pt x="60188" y="53395"/>
                </a:lnTo>
                <a:lnTo>
                  <a:pt x="60565" y="52924"/>
                </a:lnTo>
                <a:lnTo>
                  <a:pt x="61037" y="52452"/>
                </a:lnTo>
                <a:lnTo>
                  <a:pt x="61886" y="51509"/>
                </a:lnTo>
                <a:lnTo>
                  <a:pt x="61508" y="52452"/>
                </a:lnTo>
                <a:lnTo>
                  <a:pt x="60848" y="53584"/>
                </a:lnTo>
                <a:lnTo>
                  <a:pt x="59622" y="55565"/>
                </a:lnTo>
                <a:lnTo>
                  <a:pt x="60376" y="54528"/>
                </a:lnTo>
                <a:lnTo>
                  <a:pt x="60942" y="53678"/>
                </a:lnTo>
                <a:lnTo>
                  <a:pt x="61980" y="51792"/>
                </a:lnTo>
                <a:lnTo>
                  <a:pt x="61886" y="51886"/>
                </a:lnTo>
                <a:lnTo>
                  <a:pt x="61886" y="51697"/>
                </a:lnTo>
                <a:lnTo>
                  <a:pt x="62169" y="51037"/>
                </a:lnTo>
                <a:lnTo>
                  <a:pt x="62735" y="49999"/>
                </a:lnTo>
                <a:lnTo>
                  <a:pt x="61508" y="51603"/>
                </a:lnTo>
                <a:lnTo>
                  <a:pt x="61603" y="51037"/>
                </a:lnTo>
                <a:lnTo>
                  <a:pt x="61697" y="50377"/>
                </a:lnTo>
                <a:lnTo>
                  <a:pt x="62169" y="48962"/>
                </a:lnTo>
                <a:lnTo>
                  <a:pt x="62829" y="47358"/>
                </a:lnTo>
                <a:lnTo>
                  <a:pt x="63678" y="45565"/>
                </a:lnTo>
                <a:lnTo>
                  <a:pt x="65376" y="42169"/>
                </a:lnTo>
                <a:lnTo>
                  <a:pt x="66131" y="40660"/>
                </a:lnTo>
                <a:lnTo>
                  <a:pt x="66697" y="39339"/>
                </a:lnTo>
                <a:lnTo>
                  <a:pt x="66603" y="39528"/>
                </a:lnTo>
                <a:lnTo>
                  <a:pt x="66697" y="39056"/>
                </a:lnTo>
                <a:lnTo>
                  <a:pt x="66791" y="38962"/>
                </a:lnTo>
                <a:lnTo>
                  <a:pt x="66791" y="39056"/>
                </a:lnTo>
                <a:lnTo>
                  <a:pt x="66886" y="38584"/>
                </a:lnTo>
                <a:lnTo>
                  <a:pt x="66791" y="38867"/>
                </a:lnTo>
                <a:lnTo>
                  <a:pt x="66980" y="38207"/>
                </a:lnTo>
                <a:lnTo>
                  <a:pt x="67169" y="37264"/>
                </a:lnTo>
                <a:lnTo>
                  <a:pt x="67263" y="36415"/>
                </a:lnTo>
                <a:lnTo>
                  <a:pt x="67357" y="36509"/>
                </a:lnTo>
                <a:lnTo>
                  <a:pt x="67452" y="36509"/>
                </a:lnTo>
                <a:lnTo>
                  <a:pt x="67546" y="35943"/>
                </a:lnTo>
                <a:lnTo>
                  <a:pt x="67546" y="34811"/>
                </a:lnTo>
                <a:lnTo>
                  <a:pt x="67640" y="31037"/>
                </a:lnTo>
                <a:lnTo>
                  <a:pt x="67640" y="28490"/>
                </a:lnTo>
                <a:lnTo>
                  <a:pt x="67546" y="27736"/>
                </a:lnTo>
                <a:lnTo>
                  <a:pt x="67546" y="27547"/>
                </a:lnTo>
                <a:lnTo>
                  <a:pt x="67452" y="27547"/>
                </a:lnTo>
                <a:lnTo>
                  <a:pt x="67074" y="26792"/>
                </a:lnTo>
                <a:lnTo>
                  <a:pt x="66791" y="25660"/>
                </a:lnTo>
                <a:lnTo>
                  <a:pt x="66508" y="24528"/>
                </a:lnTo>
                <a:lnTo>
                  <a:pt x="66414" y="23585"/>
                </a:lnTo>
                <a:lnTo>
                  <a:pt x="66320" y="23679"/>
                </a:lnTo>
                <a:lnTo>
                  <a:pt x="66320" y="23490"/>
                </a:lnTo>
                <a:lnTo>
                  <a:pt x="65942" y="22924"/>
                </a:lnTo>
                <a:lnTo>
                  <a:pt x="65565" y="22358"/>
                </a:lnTo>
                <a:lnTo>
                  <a:pt x="64527" y="21132"/>
                </a:lnTo>
                <a:lnTo>
                  <a:pt x="63584" y="19906"/>
                </a:lnTo>
                <a:lnTo>
                  <a:pt x="63207" y="19340"/>
                </a:lnTo>
                <a:lnTo>
                  <a:pt x="63018" y="18774"/>
                </a:lnTo>
                <a:lnTo>
                  <a:pt x="63112" y="18962"/>
                </a:lnTo>
                <a:lnTo>
                  <a:pt x="63301" y="19057"/>
                </a:lnTo>
                <a:lnTo>
                  <a:pt x="63301" y="19057"/>
                </a:lnTo>
                <a:lnTo>
                  <a:pt x="63207" y="18868"/>
                </a:lnTo>
                <a:lnTo>
                  <a:pt x="62923" y="18491"/>
                </a:lnTo>
                <a:lnTo>
                  <a:pt x="61980" y="17453"/>
                </a:lnTo>
                <a:lnTo>
                  <a:pt x="61037" y="16509"/>
                </a:lnTo>
                <a:lnTo>
                  <a:pt x="61037" y="16698"/>
                </a:lnTo>
                <a:lnTo>
                  <a:pt x="61037" y="16887"/>
                </a:lnTo>
                <a:lnTo>
                  <a:pt x="60093" y="15943"/>
                </a:lnTo>
                <a:lnTo>
                  <a:pt x="60376" y="16321"/>
                </a:lnTo>
                <a:lnTo>
                  <a:pt x="59527" y="15377"/>
                </a:lnTo>
                <a:lnTo>
                  <a:pt x="59056" y="14906"/>
                </a:lnTo>
                <a:lnTo>
                  <a:pt x="59244" y="14906"/>
                </a:lnTo>
                <a:lnTo>
                  <a:pt x="59905" y="15472"/>
                </a:lnTo>
                <a:lnTo>
                  <a:pt x="59905" y="15472"/>
                </a:lnTo>
                <a:lnTo>
                  <a:pt x="57641" y="13396"/>
                </a:lnTo>
                <a:lnTo>
                  <a:pt x="58112" y="13868"/>
                </a:lnTo>
                <a:lnTo>
                  <a:pt x="56886" y="13019"/>
                </a:lnTo>
                <a:lnTo>
                  <a:pt x="55754" y="12453"/>
                </a:lnTo>
                <a:lnTo>
                  <a:pt x="56603" y="13113"/>
                </a:lnTo>
                <a:lnTo>
                  <a:pt x="57452" y="13774"/>
                </a:lnTo>
                <a:lnTo>
                  <a:pt x="58961" y="15283"/>
                </a:lnTo>
                <a:lnTo>
                  <a:pt x="60376" y="16604"/>
                </a:lnTo>
                <a:lnTo>
                  <a:pt x="61225" y="17264"/>
                </a:lnTo>
                <a:lnTo>
                  <a:pt x="62074" y="17925"/>
                </a:lnTo>
                <a:lnTo>
                  <a:pt x="62074" y="17925"/>
                </a:lnTo>
                <a:lnTo>
                  <a:pt x="61414" y="17547"/>
                </a:lnTo>
                <a:lnTo>
                  <a:pt x="60659" y="16981"/>
                </a:lnTo>
                <a:lnTo>
                  <a:pt x="60754" y="17264"/>
                </a:lnTo>
                <a:lnTo>
                  <a:pt x="60942" y="17642"/>
                </a:lnTo>
                <a:lnTo>
                  <a:pt x="61980" y="19151"/>
                </a:lnTo>
                <a:lnTo>
                  <a:pt x="63301" y="20943"/>
                </a:lnTo>
                <a:lnTo>
                  <a:pt x="63207" y="20943"/>
                </a:lnTo>
                <a:lnTo>
                  <a:pt x="63395" y="21038"/>
                </a:lnTo>
                <a:lnTo>
                  <a:pt x="63490" y="21321"/>
                </a:lnTo>
                <a:lnTo>
                  <a:pt x="63678" y="21604"/>
                </a:lnTo>
                <a:lnTo>
                  <a:pt x="63773" y="21698"/>
                </a:lnTo>
                <a:lnTo>
                  <a:pt x="63584" y="21321"/>
                </a:lnTo>
                <a:lnTo>
                  <a:pt x="63584" y="21321"/>
                </a:lnTo>
                <a:lnTo>
                  <a:pt x="64244" y="22170"/>
                </a:lnTo>
                <a:lnTo>
                  <a:pt x="64716" y="22641"/>
                </a:lnTo>
                <a:lnTo>
                  <a:pt x="64905" y="22830"/>
                </a:lnTo>
                <a:lnTo>
                  <a:pt x="64999" y="22830"/>
                </a:lnTo>
                <a:lnTo>
                  <a:pt x="64999" y="22641"/>
                </a:lnTo>
                <a:lnTo>
                  <a:pt x="64905" y="22358"/>
                </a:lnTo>
                <a:lnTo>
                  <a:pt x="65282" y="23207"/>
                </a:lnTo>
                <a:lnTo>
                  <a:pt x="65565" y="24056"/>
                </a:lnTo>
                <a:lnTo>
                  <a:pt x="66225" y="25943"/>
                </a:lnTo>
                <a:lnTo>
                  <a:pt x="66697" y="27830"/>
                </a:lnTo>
                <a:lnTo>
                  <a:pt x="66886" y="28490"/>
                </a:lnTo>
                <a:lnTo>
                  <a:pt x="66980" y="28868"/>
                </a:lnTo>
                <a:lnTo>
                  <a:pt x="66886" y="28962"/>
                </a:lnTo>
                <a:lnTo>
                  <a:pt x="66697" y="28679"/>
                </a:lnTo>
                <a:lnTo>
                  <a:pt x="66697" y="29245"/>
                </a:lnTo>
                <a:lnTo>
                  <a:pt x="66791" y="29905"/>
                </a:lnTo>
                <a:lnTo>
                  <a:pt x="66886" y="29905"/>
                </a:lnTo>
                <a:lnTo>
                  <a:pt x="66886" y="30094"/>
                </a:lnTo>
                <a:lnTo>
                  <a:pt x="66886" y="30566"/>
                </a:lnTo>
                <a:lnTo>
                  <a:pt x="66697" y="30377"/>
                </a:lnTo>
                <a:lnTo>
                  <a:pt x="66603" y="30188"/>
                </a:lnTo>
                <a:lnTo>
                  <a:pt x="66603" y="30094"/>
                </a:lnTo>
                <a:lnTo>
                  <a:pt x="66697" y="29905"/>
                </a:lnTo>
                <a:lnTo>
                  <a:pt x="66508" y="28679"/>
                </a:lnTo>
                <a:lnTo>
                  <a:pt x="66225" y="27358"/>
                </a:lnTo>
                <a:lnTo>
                  <a:pt x="66603" y="30283"/>
                </a:lnTo>
                <a:lnTo>
                  <a:pt x="66697" y="31792"/>
                </a:lnTo>
                <a:lnTo>
                  <a:pt x="66697" y="33302"/>
                </a:lnTo>
                <a:lnTo>
                  <a:pt x="66603" y="34717"/>
                </a:lnTo>
                <a:lnTo>
                  <a:pt x="66414" y="36226"/>
                </a:lnTo>
                <a:lnTo>
                  <a:pt x="66131" y="37547"/>
                </a:lnTo>
                <a:lnTo>
                  <a:pt x="65659" y="38962"/>
                </a:lnTo>
                <a:lnTo>
                  <a:pt x="65848" y="38584"/>
                </a:lnTo>
                <a:lnTo>
                  <a:pt x="65942" y="38584"/>
                </a:lnTo>
                <a:lnTo>
                  <a:pt x="65848" y="39245"/>
                </a:lnTo>
                <a:lnTo>
                  <a:pt x="65565" y="40188"/>
                </a:lnTo>
                <a:lnTo>
                  <a:pt x="65471" y="40471"/>
                </a:lnTo>
                <a:lnTo>
                  <a:pt x="65282" y="40660"/>
                </a:lnTo>
                <a:lnTo>
                  <a:pt x="65282" y="40566"/>
                </a:lnTo>
                <a:lnTo>
                  <a:pt x="65093" y="41132"/>
                </a:lnTo>
                <a:lnTo>
                  <a:pt x="64433" y="43018"/>
                </a:lnTo>
                <a:lnTo>
                  <a:pt x="63678" y="45282"/>
                </a:lnTo>
                <a:lnTo>
                  <a:pt x="62735" y="47264"/>
                </a:lnTo>
                <a:lnTo>
                  <a:pt x="61697" y="49056"/>
                </a:lnTo>
                <a:lnTo>
                  <a:pt x="60659" y="50943"/>
                </a:lnTo>
                <a:lnTo>
                  <a:pt x="59433" y="52735"/>
                </a:lnTo>
                <a:lnTo>
                  <a:pt x="58207" y="54433"/>
                </a:lnTo>
                <a:lnTo>
                  <a:pt x="56886" y="56037"/>
                </a:lnTo>
                <a:lnTo>
                  <a:pt x="55376" y="57641"/>
                </a:lnTo>
                <a:lnTo>
                  <a:pt x="53867" y="59150"/>
                </a:lnTo>
                <a:lnTo>
                  <a:pt x="52169" y="60376"/>
                </a:lnTo>
                <a:lnTo>
                  <a:pt x="48961" y="62452"/>
                </a:lnTo>
                <a:lnTo>
                  <a:pt x="44528" y="65282"/>
                </a:lnTo>
                <a:lnTo>
                  <a:pt x="44622" y="65188"/>
                </a:lnTo>
                <a:lnTo>
                  <a:pt x="44716" y="65093"/>
                </a:lnTo>
                <a:lnTo>
                  <a:pt x="45094" y="64810"/>
                </a:lnTo>
                <a:lnTo>
                  <a:pt x="45660" y="64527"/>
                </a:lnTo>
                <a:lnTo>
                  <a:pt x="43867" y="65376"/>
                </a:lnTo>
                <a:lnTo>
                  <a:pt x="43113" y="65754"/>
                </a:lnTo>
                <a:lnTo>
                  <a:pt x="42924" y="65754"/>
                </a:lnTo>
                <a:lnTo>
                  <a:pt x="43113" y="65659"/>
                </a:lnTo>
                <a:lnTo>
                  <a:pt x="41603" y="66037"/>
                </a:lnTo>
                <a:lnTo>
                  <a:pt x="39999" y="66320"/>
                </a:lnTo>
                <a:lnTo>
                  <a:pt x="38396" y="66508"/>
                </a:lnTo>
                <a:lnTo>
                  <a:pt x="36792" y="66697"/>
                </a:lnTo>
                <a:lnTo>
                  <a:pt x="33584" y="66980"/>
                </a:lnTo>
                <a:lnTo>
                  <a:pt x="32169" y="67169"/>
                </a:lnTo>
                <a:lnTo>
                  <a:pt x="30754" y="67357"/>
                </a:lnTo>
                <a:lnTo>
                  <a:pt x="30094" y="67357"/>
                </a:lnTo>
                <a:lnTo>
                  <a:pt x="29339" y="67263"/>
                </a:lnTo>
                <a:lnTo>
                  <a:pt x="27830" y="66886"/>
                </a:lnTo>
                <a:lnTo>
                  <a:pt x="26415" y="66508"/>
                </a:lnTo>
                <a:lnTo>
                  <a:pt x="25754" y="66414"/>
                </a:lnTo>
                <a:lnTo>
                  <a:pt x="25094" y="66414"/>
                </a:lnTo>
                <a:lnTo>
                  <a:pt x="25566" y="66980"/>
                </a:lnTo>
                <a:lnTo>
                  <a:pt x="25471" y="67074"/>
                </a:lnTo>
                <a:lnTo>
                  <a:pt x="25188" y="66980"/>
                </a:lnTo>
                <a:lnTo>
                  <a:pt x="24339" y="66791"/>
                </a:lnTo>
                <a:lnTo>
                  <a:pt x="23773" y="66508"/>
                </a:lnTo>
                <a:lnTo>
                  <a:pt x="24245" y="66414"/>
                </a:lnTo>
                <a:lnTo>
                  <a:pt x="24717" y="66603"/>
                </a:lnTo>
                <a:lnTo>
                  <a:pt x="24811" y="66414"/>
                </a:lnTo>
                <a:lnTo>
                  <a:pt x="24811" y="66320"/>
                </a:lnTo>
                <a:lnTo>
                  <a:pt x="24717" y="66225"/>
                </a:lnTo>
                <a:lnTo>
                  <a:pt x="24528" y="66131"/>
                </a:lnTo>
                <a:lnTo>
                  <a:pt x="24151" y="66225"/>
                </a:lnTo>
                <a:lnTo>
                  <a:pt x="23679" y="66320"/>
                </a:lnTo>
                <a:lnTo>
                  <a:pt x="23018" y="66414"/>
                </a:lnTo>
                <a:lnTo>
                  <a:pt x="23490" y="66225"/>
                </a:lnTo>
                <a:lnTo>
                  <a:pt x="22075" y="65942"/>
                </a:lnTo>
                <a:lnTo>
                  <a:pt x="20943" y="65659"/>
                </a:lnTo>
                <a:lnTo>
                  <a:pt x="20000" y="65282"/>
                </a:lnTo>
                <a:lnTo>
                  <a:pt x="19056" y="64810"/>
                </a:lnTo>
                <a:lnTo>
                  <a:pt x="19056" y="64810"/>
                </a:lnTo>
                <a:lnTo>
                  <a:pt x="19717" y="64999"/>
                </a:lnTo>
                <a:lnTo>
                  <a:pt x="19151" y="64716"/>
                </a:lnTo>
                <a:lnTo>
                  <a:pt x="18962" y="64810"/>
                </a:lnTo>
                <a:lnTo>
                  <a:pt x="19151" y="64905"/>
                </a:lnTo>
                <a:lnTo>
                  <a:pt x="18490" y="64905"/>
                </a:lnTo>
                <a:lnTo>
                  <a:pt x="17830" y="64716"/>
                </a:lnTo>
                <a:lnTo>
                  <a:pt x="17264" y="64527"/>
                </a:lnTo>
                <a:lnTo>
                  <a:pt x="16698" y="64150"/>
                </a:lnTo>
                <a:lnTo>
                  <a:pt x="16981" y="64056"/>
                </a:lnTo>
                <a:lnTo>
                  <a:pt x="17264" y="64150"/>
                </a:lnTo>
                <a:lnTo>
                  <a:pt x="17264" y="64150"/>
                </a:lnTo>
                <a:lnTo>
                  <a:pt x="15188" y="63207"/>
                </a:lnTo>
                <a:lnTo>
                  <a:pt x="14622" y="62829"/>
                </a:lnTo>
                <a:lnTo>
                  <a:pt x="14717" y="62924"/>
                </a:lnTo>
                <a:lnTo>
                  <a:pt x="13773" y="62546"/>
                </a:lnTo>
                <a:lnTo>
                  <a:pt x="12924" y="62075"/>
                </a:lnTo>
                <a:lnTo>
                  <a:pt x="12358" y="61697"/>
                </a:lnTo>
                <a:lnTo>
                  <a:pt x="12264" y="61508"/>
                </a:lnTo>
                <a:lnTo>
                  <a:pt x="12170" y="61320"/>
                </a:lnTo>
                <a:lnTo>
                  <a:pt x="11698" y="60942"/>
                </a:lnTo>
                <a:lnTo>
                  <a:pt x="11132" y="60471"/>
                </a:lnTo>
                <a:lnTo>
                  <a:pt x="9906" y="59244"/>
                </a:lnTo>
                <a:lnTo>
                  <a:pt x="9906" y="59244"/>
                </a:lnTo>
                <a:lnTo>
                  <a:pt x="10566" y="59527"/>
                </a:lnTo>
                <a:lnTo>
                  <a:pt x="9434" y="58584"/>
                </a:lnTo>
                <a:lnTo>
                  <a:pt x="8207" y="57546"/>
                </a:lnTo>
                <a:lnTo>
                  <a:pt x="7547" y="56886"/>
                </a:lnTo>
                <a:lnTo>
                  <a:pt x="6981" y="56131"/>
                </a:lnTo>
                <a:lnTo>
                  <a:pt x="6226" y="55094"/>
                </a:lnTo>
                <a:lnTo>
                  <a:pt x="6415" y="55377"/>
                </a:lnTo>
                <a:lnTo>
                  <a:pt x="6038" y="54905"/>
                </a:lnTo>
                <a:lnTo>
                  <a:pt x="5472" y="54244"/>
                </a:lnTo>
                <a:lnTo>
                  <a:pt x="5283" y="53961"/>
                </a:lnTo>
                <a:lnTo>
                  <a:pt x="5094" y="53867"/>
                </a:lnTo>
                <a:lnTo>
                  <a:pt x="5377" y="54622"/>
                </a:lnTo>
                <a:lnTo>
                  <a:pt x="5849" y="55282"/>
                </a:lnTo>
                <a:lnTo>
                  <a:pt x="6321" y="55943"/>
                </a:lnTo>
                <a:lnTo>
                  <a:pt x="6698" y="56603"/>
                </a:lnTo>
                <a:lnTo>
                  <a:pt x="6226" y="56226"/>
                </a:lnTo>
                <a:lnTo>
                  <a:pt x="5943" y="55848"/>
                </a:lnTo>
                <a:lnTo>
                  <a:pt x="6038" y="56037"/>
                </a:lnTo>
                <a:lnTo>
                  <a:pt x="5943" y="55943"/>
                </a:lnTo>
                <a:lnTo>
                  <a:pt x="5377" y="55188"/>
                </a:lnTo>
                <a:lnTo>
                  <a:pt x="5000" y="54716"/>
                </a:lnTo>
                <a:lnTo>
                  <a:pt x="4717" y="54150"/>
                </a:lnTo>
                <a:lnTo>
                  <a:pt x="4528" y="53678"/>
                </a:lnTo>
                <a:lnTo>
                  <a:pt x="4528" y="53584"/>
                </a:lnTo>
                <a:lnTo>
                  <a:pt x="4623" y="53395"/>
                </a:lnTo>
                <a:lnTo>
                  <a:pt x="5094" y="54244"/>
                </a:lnTo>
                <a:lnTo>
                  <a:pt x="4717" y="53301"/>
                </a:lnTo>
                <a:lnTo>
                  <a:pt x="4528" y="53018"/>
                </a:lnTo>
                <a:lnTo>
                  <a:pt x="4151" y="52263"/>
                </a:lnTo>
                <a:lnTo>
                  <a:pt x="4151" y="52169"/>
                </a:lnTo>
                <a:lnTo>
                  <a:pt x="3774" y="51509"/>
                </a:lnTo>
                <a:lnTo>
                  <a:pt x="3396" y="50660"/>
                </a:lnTo>
                <a:lnTo>
                  <a:pt x="3585" y="51603"/>
                </a:lnTo>
                <a:lnTo>
                  <a:pt x="3396" y="51226"/>
                </a:lnTo>
                <a:lnTo>
                  <a:pt x="3208" y="50848"/>
                </a:lnTo>
                <a:lnTo>
                  <a:pt x="3208" y="50471"/>
                </a:lnTo>
                <a:lnTo>
                  <a:pt x="3208" y="50094"/>
                </a:lnTo>
                <a:lnTo>
                  <a:pt x="3585" y="50754"/>
                </a:lnTo>
                <a:lnTo>
                  <a:pt x="3868" y="51509"/>
                </a:lnTo>
                <a:lnTo>
                  <a:pt x="3868" y="51509"/>
                </a:lnTo>
                <a:lnTo>
                  <a:pt x="3208" y="49528"/>
                </a:lnTo>
                <a:lnTo>
                  <a:pt x="3208" y="49528"/>
                </a:lnTo>
                <a:lnTo>
                  <a:pt x="3868" y="50754"/>
                </a:lnTo>
                <a:lnTo>
                  <a:pt x="3208" y="48962"/>
                </a:lnTo>
                <a:lnTo>
                  <a:pt x="3585" y="49339"/>
                </a:lnTo>
                <a:lnTo>
                  <a:pt x="3774" y="49433"/>
                </a:lnTo>
                <a:lnTo>
                  <a:pt x="3962" y="49528"/>
                </a:lnTo>
                <a:lnTo>
                  <a:pt x="4057" y="49905"/>
                </a:lnTo>
                <a:lnTo>
                  <a:pt x="3868" y="48962"/>
                </a:lnTo>
                <a:lnTo>
                  <a:pt x="3491" y="47924"/>
                </a:lnTo>
                <a:lnTo>
                  <a:pt x="2641" y="45565"/>
                </a:lnTo>
                <a:lnTo>
                  <a:pt x="2170" y="43867"/>
                </a:lnTo>
                <a:lnTo>
                  <a:pt x="1698" y="41886"/>
                </a:lnTo>
                <a:lnTo>
                  <a:pt x="1698" y="41886"/>
                </a:lnTo>
                <a:lnTo>
                  <a:pt x="1887" y="42075"/>
                </a:lnTo>
                <a:lnTo>
                  <a:pt x="1981" y="41981"/>
                </a:lnTo>
                <a:lnTo>
                  <a:pt x="2075" y="42075"/>
                </a:lnTo>
                <a:lnTo>
                  <a:pt x="2264" y="42169"/>
                </a:lnTo>
                <a:lnTo>
                  <a:pt x="2170" y="40283"/>
                </a:lnTo>
                <a:lnTo>
                  <a:pt x="2075" y="38301"/>
                </a:lnTo>
                <a:lnTo>
                  <a:pt x="2170" y="36415"/>
                </a:lnTo>
                <a:lnTo>
                  <a:pt x="2358" y="35566"/>
                </a:lnTo>
                <a:lnTo>
                  <a:pt x="2453" y="34811"/>
                </a:lnTo>
                <a:lnTo>
                  <a:pt x="2830" y="32830"/>
                </a:lnTo>
                <a:lnTo>
                  <a:pt x="2830" y="33207"/>
                </a:lnTo>
                <a:lnTo>
                  <a:pt x="2924" y="33490"/>
                </a:lnTo>
                <a:lnTo>
                  <a:pt x="2924" y="32453"/>
                </a:lnTo>
                <a:lnTo>
                  <a:pt x="3019" y="31415"/>
                </a:lnTo>
                <a:lnTo>
                  <a:pt x="3396" y="29245"/>
                </a:lnTo>
                <a:lnTo>
                  <a:pt x="3868" y="27075"/>
                </a:lnTo>
                <a:lnTo>
                  <a:pt x="4623" y="25000"/>
                </a:lnTo>
                <a:lnTo>
                  <a:pt x="5566" y="22830"/>
                </a:lnTo>
                <a:lnTo>
                  <a:pt x="6604" y="20849"/>
                </a:lnTo>
                <a:lnTo>
                  <a:pt x="7830" y="18868"/>
                </a:lnTo>
                <a:lnTo>
                  <a:pt x="9151" y="16887"/>
                </a:lnTo>
                <a:lnTo>
                  <a:pt x="10566" y="15094"/>
                </a:lnTo>
                <a:lnTo>
                  <a:pt x="12075" y="13302"/>
                </a:lnTo>
                <a:lnTo>
                  <a:pt x="13773" y="11698"/>
                </a:lnTo>
                <a:lnTo>
                  <a:pt x="15377" y="10095"/>
                </a:lnTo>
                <a:lnTo>
                  <a:pt x="17170" y="8679"/>
                </a:lnTo>
                <a:lnTo>
                  <a:pt x="18962" y="7453"/>
                </a:lnTo>
                <a:lnTo>
                  <a:pt x="20754" y="6321"/>
                </a:lnTo>
                <a:lnTo>
                  <a:pt x="22547" y="5378"/>
                </a:lnTo>
                <a:lnTo>
                  <a:pt x="21603" y="6227"/>
                </a:lnTo>
                <a:lnTo>
                  <a:pt x="22641" y="5472"/>
                </a:lnTo>
                <a:lnTo>
                  <a:pt x="23302" y="5095"/>
                </a:lnTo>
                <a:lnTo>
                  <a:pt x="25377" y="4151"/>
                </a:lnTo>
                <a:lnTo>
                  <a:pt x="24811" y="4151"/>
                </a:lnTo>
                <a:lnTo>
                  <a:pt x="25660" y="3774"/>
                </a:lnTo>
                <a:lnTo>
                  <a:pt x="26886" y="3208"/>
                </a:lnTo>
                <a:lnTo>
                  <a:pt x="26603" y="3585"/>
                </a:lnTo>
                <a:lnTo>
                  <a:pt x="26886" y="3585"/>
                </a:lnTo>
                <a:lnTo>
                  <a:pt x="26886" y="3680"/>
                </a:lnTo>
                <a:lnTo>
                  <a:pt x="26792" y="3774"/>
                </a:lnTo>
                <a:lnTo>
                  <a:pt x="28301" y="3302"/>
                </a:lnTo>
                <a:lnTo>
                  <a:pt x="29622" y="2736"/>
                </a:lnTo>
                <a:lnTo>
                  <a:pt x="31037" y="2264"/>
                </a:lnTo>
                <a:lnTo>
                  <a:pt x="31792" y="2076"/>
                </a:lnTo>
                <a:lnTo>
                  <a:pt x="32641" y="1981"/>
                </a:lnTo>
                <a:lnTo>
                  <a:pt x="32547" y="2076"/>
                </a:lnTo>
                <a:lnTo>
                  <a:pt x="32924" y="1981"/>
                </a:lnTo>
                <a:lnTo>
                  <a:pt x="34245" y="1793"/>
                </a:lnTo>
                <a:lnTo>
                  <a:pt x="35848" y="1415"/>
                </a:lnTo>
                <a:lnTo>
                  <a:pt x="36981" y="1132"/>
                </a:lnTo>
                <a:lnTo>
                  <a:pt x="36981" y="1415"/>
                </a:lnTo>
                <a:lnTo>
                  <a:pt x="40943" y="1227"/>
                </a:lnTo>
                <a:lnTo>
                  <a:pt x="41509" y="1038"/>
                </a:lnTo>
                <a:lnTo>
                  <a:pt x="41697" y="1132"/>
                </a:lnTo>
                <a:lnTo>
                  <a:pt x="41509" y="1227"/>
                </a:lnTo>
                <a:lnTo>
                  <a:pt x="41320" y="1321"/>
                </a:lnTo>
                <a:lnTo>
                  <a:pt x="42263" y="1321"/>
                </a:lnTo>
                <a:lnTo>
                  <a:pt x="43113" y="1227"/>
                </a:lnTo>
                <a:lnTo>
                  <a:pt x="43396" y="1415"/>
                </a:lnTo>
                <a:lnTo>
                  <a:pt x="44056" y="1604"/>
                </a:lnTo>
                <a:lnTo>
                  <a:pt x="45943" y="2076"/>
                </a:lnTo>
                <a:lnTo>
                  <a:pt x="48018" y="2359"/>
                </a:lnTo>
                <a:lnTo>
                  <a:pt x="49622" y="2736"/>
                </a:lnTo>
                <a:lnTo>
                  <a:pt x="47641" y="1981"/>
                </a:lnTo>
                <a:lnTo>
                  <a:pt x="45282" y="1321"/>
                </a:lnTo>
                <a:lnTo>
                  <a:pt x="42735" y="755"/>
                </a:lnTo>
                <a:lnTo>
                  <a:pt x="40188" y="283"/>
                </a:lnTo>
                <a:lnTo>
                  <a:pt x="37735" y="95"/>
                </a:lnTo>
                <a:lnTo>
                  <a:pt x="354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4363252" y="476438"/>
            <a:ext cx="345681" cy="414830"/>
          </a:xfrm>
          <a:custGeom>
            <a:avLst/>
            <a:gdLst/>
            <a:ahLst/>
            <a:cxnLst/>
            <a:rect l="0" t="0" r="0" b="0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1694600" y="1835825"/>
            <a:ext cx="2138977" cy="2050273"/>
          </a:xfrm>
          <a:custGeom>
            <a:avLst/>
            <a:gdLst/>
            <a:ahLst/>
            <a:cxnLst/>
            <a:rect l="0" t="0" r="0" b="0"/>
            <a:pathLst>
              <a:path w="67641" h="69056" extrusionOk="0">
                <a:moveTo>
                  <a:pt x="49622" y="2736"/>
                </a:moveTo>
                <a:lnTo>
                  <a:pt x="49622" y="2736"/>
                </a:lnTo>
                <a:lnTo>
                  <a:pt x="49622" y="2736"/>
                </a:lnTo>
                <a:close/>
                <a:moveTo>
                  <a:pt x="59622" y="55565"/>
                </a:moveTo>
                <a:lnTo>
                  <a:pt x="59622" y="55565"/>
                </a:lnTo>
                <a:lnTo>
                  <a:pt x="59622" y="55565"/>
                </a:lnTo>
                <a:close/>
                <a:moveTo>
                  <a:pt x="35471" y="0"/>
                </a:moveTo>
                <a:lnTo>
                  <a:pt x="34433" y="95"/>
                </a:lnTo>
                <a:lnTo>
                  <a:pt x="33584" y="189"/>
                </a:lnTo>
                <a:lnTo>
                  <a:pt x="32735" y="378"/>
                </a:lnTo>
                <a:lnTo>
                  <a:pt x="32169" y="566"/>
                </a:lnTo>
                <a:lnTo>
                  <a:pt x="31509" y="472"/>
                </a:lnTo>
                <a:lnTo>
                  <a:pt x="30754" y="472"/>
                </a:lnTo>
                <a:lnTo>
                  <a:pt x="29339" y="566"/>
                </a:lnTo>
                <a:lnTo>
                  <a:pt x="27830" y="849"/>
                </a:lnTo>
                <a:lnTo>
                  <a:pt x="26320" y="1321"/>
                </a:lnTo>
                <a:lnTo>
                  <a:pt x="24811" y="1981"/>
                </a:lnTo>
                <a:lnTo>
                  <a:pt x="23207" y="2736"/>
                </a:lnTo>
                <a:lnTo>
                  <a:pt x="21698" y="3585"/>
                </a:lnTo>
                <a:lnTo>
                  <a:pt x="20188" y="4623"/>
                </a:lnTo>
                <a:lnTo>
                  <a:pt x="18679" y="5661"/>
                </a:lnTo>
                <a:lnTo>
                  <a:pt x="17170" y="6793"/>
                </a:lnTo>
                <a:lnTo>
                  <a:pt x="15754" y="8019"/>
                </a:lnTo>
                <a:lnTo>
                  <a:pt x="14434" y="9151"/>
                </a:lnTo>
                <a:lnTo>
                  <a:pt x="11981" y="11510"/>
                </a:lnTo>
                <a:lnTo>
                  <a:pt x="10000" y="13774"/>
                </a:lnTo>
                <a:lnTo>
                  <a:pt x="7736" y="16981"/>
                </a:lnTo>
                <a:lnTo>
                  <a:pt x="8019" y="16321"/>
                </a:lnTo>
                <a:lnTo>
                  <a:pt x="8302" y="15660"/>
                </a:lnTo>
                <a:lnTo>
                  <a:pt x="7736" y="16604"/>
                </a:lnTo>
                <a:lnTo>
                  <a:pt x="7075" y="17642"/>
                </a:lnTo>
                <a:lnTo>
                  <a:pt x="7170" y="17830"/>
                </a:lnTo>
                <a:lnTo>
                  <a:pt x="6509" y="18868"/>
                </a:lnTo>
                <a:lnTo>
                  <a:pt x="7075" y="17359"/>
                </a:lnTo>
                <a:lnTo>
                  <a:pt x="6132" y="19057"/>
                </a:lnTo>
                <a:lnTo>
                  <a:pt x="5189" y="20849"/>
                </a:lnTo>
                <a:lnTo>
                  <a:pt x="4434" y="22736"/>
                </a:lnTo>
                <a:lnTo>
                  <a:pt x="3679" y="24622"/>
                </a:lnTo>
                <a:lnTo>
                  <a:pt x="2453" y="28490"/>
                </a:lnTo>
                <a:lnTo>
                  <a:pt x="1321" y="32169"/>
                </a:lnTo>
                <a:lnTo>
                  <a:pt x="1509" y="32264"/>
                </a:lnTo>
                <a:lnTo>
                  <a:pt x="1604" y="32453"/>
                </a:lnTo>
                <a:lnTo>
                  <a:pt x="1604" y="32641"/>
                </a:lnTo>
                <a:lnTo>
                  <a:pt x="1509" y="32924"/>
                </a:lnTo>
                <a:lnTo>
                  <a:pt x="1226" y="33396"/>
                </a:lnTo>
                <a:lnTo>
                  <a:pt x="1038" y="33585"/>
                </a:lnTo>
                <a:lnTo>
                  <a:pt x="1038" y="33773"/>
                </a:lnTo>
                <a:lnTo>
                  <a:pt x="1038" y="35000"/>
                </a:lnTo>
                <a:lnTo>
                  <a:pt x="849" y="36132"/>
                </a:lnTo>
                <a:lnTo>
                  <a:pt x="660" y="37358"/>
                </a:lnTo>
                <a:lnTo>
                  <a:pt x="472" y="38867"/>
                </a:lnTo>
                <a:lnTo>
                  <a:pt x="283" y="38301"/>
                </a:lnTo>
                <a:lnTo>
                  <a:pt x="94" y="39811"/>
                </a:lnTo>
                <a:lnTo>
                  <a:pt x="0" y="41509"/>
                </a:lnTo>
                <a:lnTo>
                  <a:pt x="94" y="43301"/>
                </a:lnTo>
                <a:lnTo>
                  <a:pt x="283" y="44056"/>
                </a:lnTo>
                <a:lnTo>
                  <a:pt x="472" y="44622"/>
                </a:lnTo>
                <a:lnTo>
                  <a:pt x="566" y="45660"/>
                </a:lnTo>
                <a:lnTo>
                  <a:pt x="755" y="46792"/>
                </a:lnTo>
                <a:lnTo>
                  <a:pt x="1226" y="48962"/>
                </a:lnTo>
                <a:lnTo>
                  <a:pt x="1981" y="51037"/>
                </a:lnTo>
                <a:lnTo>
                  <a:pt x="2924" y="53112"/>
                </a:lnTo>
                <a:lnTo>
                  <a:pt x="4057" y="55094"/>
                </a:lnTo>
                <a:lnTo>
                  <a:pt x="5283" y="56980"/>
                </a:lnTo>
                <a:lnTo>
                  <a:pt x="6698" y="58678"/>
                </a:lnTo>
                <a:lnTo>
                  <a:pt x="8113" y="60282"/>
                </a:lnTo>
                <a:lnTo>
                  <a:pt x="9056" y="61131"/>
                </a:lnTo>
                <a:lnTo>
                  <a:pt x="10000" y="61980"/>
                </a:lnTo>
                <a:lnTo>
                  <a:pt x="11038" y="62829"/>
                </a:lnTo>
                <a:lnTo>
                  <a:pt x="12075" y="63584"/>
                </a:lnTo>
                <a:lnTo>
                  <a:pt x="14339" y="64905"/>
                </a:lnTo>
                <a:lnTo>
                  <a:pt x="16604" y="66131"/>
                </a:lnTo>
                <a:lnTo>
                  <a:pt x="19056" y="67169"/>
                </a:lnTo>
                <a:lnTo>
                  <a:pt x="21509" y="67923"/>
                </a:lnTo>
                <a:lnTo>
                  <a:pt x="24056" y="68584"/>
                </a:lnTo>
                <a:lnTo>
                  <a:pt x="26603" y="69055"/>
                </a:lnTo>
                <a:lnTo>
                  <a:pt x="27830" y="69055"/>
                </a:lnTo>
                <a:lnTo>
                  <a:pt x="30188" y="68867"/>
                </a:lnTo>
                <a:lnTo>
                  <a:pt x="33113" y="68678"/>
                </a:lnTo>
                <a:lnTo>
                  <a:pt x="36509" y="68301"/>
                </a:lnTo>
                <a:lnTo>
                  <a:pt x="39811" y="67923"/>
                </a:lnTo>
                <a:lnTo>
                  <a:pt x="42735" y="67452"/>
                </a:lnTo>
                <a:lnTo>
                  <a:pt x="44905" y="66980"/>
                </a:lnTo>
                <a:lnTo>
                  <a:pt x="45565" y="66791"/>
                </a:lnTo>
                <a:lnTo>
                  <a:pt x="45943" y="66508"/>
                </a:lnTo>
                <a:lnTo>
                  <a:pt x="47358" y="65942"/>
                </a:lnTo>
                <a:lnTo>
                  <a:pt x="48018" y="65565"/>
                </a:lnTo>
                <a:lnTo>
                  <a:pt x="48678" y="65188"/>
                </a:lnTo>
                <a:lnTo>
                  <a:pt x="47924" y="65471"/>
                </a:lnTo>
                <a:lnTo>
                  <a:pt x="51509" y="62924"/>
                </a:lnTo>
                <a:lnTo>
                  <a:pt x="53301" y="61508"/>
                </a:lnTo>
                <a:lnTo>
                  <a:pt x="55093" y="59905"/>
                </a:lnTo>
                <a:lnTo>
                  <a:pt x="55093" y="59905"/>
                </a:lnTo>
                <a:lnTo>
                  <a:pt x="54810" y="60376"/>
                </a:lnTo>
                <a:lnTo>
                  <a:pt x="54339" y="60754"/>
                </a:lnTo>
                <a:lnTo>
                  <a:pt x="55376" y="59999"/>
                </a:lnTo>
                <a:lnTo>
                  <a:pt x="56320" y="59056"/>
                </a:lnTo>
                <a:lnTo>
                  <a:pt x="57075" y="58395"/>
                </a:lnTo>
                <a:lnTo>
                  <a:pt x="57169" y="58207"/>
                </a:lnTo>
                <a:lnTo>
                  <a:pt x="57075" y="58207"/>
                </a:lnTo>
                <a:lnTo>
                  <a:pt x="57924" y="57546"/>
                </a:lnTo>
                <a:lnTo>
                  <a:pt x="58678" y="56697"/>
                </a:lnTo>
                <a:lnTo>
                  <a:pt x="59339" y="55754"/>
                </a:lnTo>
                <a:lnTo>
                  <a:pt x="59905" y="54905"/>
                </a:lnTo>
                <a:lnTo>
                  <a:pt x="59716" y="54999"/>
                </a:lnTo>
                <a:lnTo>
                  <a:pt x="59622" y="54999"/>
                </a:lnTo>
                <a:lnTo>
                  <a:pt x="59810" y="54622"/>
                </a:lnTo>
                <a:lnTo>
                  <a:pt x="59150" y="55565"/>
                </a:lnTo>
                <a:lnTo>
                  <a:pt x="59527" y="55094"/>
                </a:lnTo>
                <a:lnTo>
                  <a:pt x="59433" y="55377"/>
                </a:lnTo>
                <a:lnTo>
                  <a:pt x="58867" y="56037"/>
                </a:lnTo>
                <a:lnTo>
                  <a:pt x="59056" y="55660"/>
                </a:lnTo>
                <a:lnTo>
                  <a:pt x="59056" y="55660"/>
                </a:lnTo>
                <a:lnTo>
                  <a:pt x="58678" y="56037"/>
                </a:lnTo>
                <a:lnTo>
                  <a:pt x="59810" y="54339"/>
                </a:lnTo>
                <a:lnTo>
                  <a:pt x="60282" y="53490"/>
                </a:lnTo>
                <a:lnTo>
                  <a:pt x="60282" y="53301"/>
                </a:lnTo>
                <a:lnTo>
                  <a:pt x="60188" y="53395"/>
                </a:lnTo>
                <a:lnTo>
                  <a:pt x="60188" y="53395"/>
                </a:lnTo>
                <a:lnTo>
                  <a:pt x="60565" y="52924"/>
                </a:lnTo>
                <a:lnTo>
                  <a:pt x="61037" y="52452"/>
                </a:lnTo>
                <a:lnTo>
                  <a:pt x="61886" y="51509"/>
                </a:lnTo>
                <a:lnTo>
                  <a:pt x="61508" y="52452"/>
                </a:lnTo>
                <a:lnTo>
                  <a:pt x="60848" y="53584"/>
                </a:lnTo>
                <a:lnTo>
                  <a:pt x="59622" y="55565"/>
                </a:lnTo>
                <a:lnTo>
                  <a:pt x="60376" y="54528"/>
                </a:lnTo>
                <a:lnTo>
                  <a:pt x="60942" y="53678"/>
                </a:lnTo>
                <a:lnTo>
                  <a:pt x="61980" y="51792"/>
                </a:lnTo>
                <a:lnTo>
                  <a:pt x="61886" y="51886"/>
                </a:lnTo>
                <a:lnTo>
                  <a:pt x="61886" y="51697"/>
                </a:lnTo>
                <a:lnTo>
                  <a:pt x="62169" y="51037"/>
                </a:lnTo>
                <a:lnTo>
                  <a:pt x="62735" y="49999"/>
                </a:lnTo>
                <a:lnTo>
                  <a:pt x="61508" y="51603"/>
                </a:lnTo>
                <a:lnTo>
                  <a:pt x="61603" y="51037"/>
                </a:lnTo>
                <a:lnTo>
                  <a:pt x="61697" y="50377"/>
                </a:lnTo>
                <a:lnTo>
                  <a:pt x="62169" y="48962"/>
                </a:lnTo>
                <a:lnTo>
                  <a:pt x="62829" y="47358"/>
                </a:lnTo>
                <a:lnTo>
                  <a:pt x="63678" y="45565"/>
                </a:lnTo>
                <a:lnTo>
                  <a:pt x="65376" y="42169"/>
                </a:lnTo>
                <a:lnTo>
                  <a:pt x="66131" y="40660"/>
                </a:lnTo>
                <a:lnTo>
                  <a:pt x="66697" y="39339"/>
                </a:lnTo>
                <a:lnTo>
                  <a:pt x="66603" y="39528"/>
                </a:lnTo>
                <a:lnTo>
                  <a:pt x="66697" y="39056"/>
                </a:lnTo>
                <a:lnTo>
                  <a:pt x="66791" y="38962"/>
                </a:lnTo>
                <a:lnTo>
                  <a:pt x="66791" y="39056"/>
                </a:lnTo>
                <a:lnTo>
                  <a:pt x="66886" y="38584"/>
                </a:lnTo>
                <a:lnTo>
                  <a:pt x="66791" y="38867"/>
                </a:lnTo>
                <a:lnTo>
                  <a:pt x="66980" y="38207"/>
                </a:lnTo>
                <a:lnTo>
                  <a:pt x="67169" y="37264"/>
                </a:lnTo>
                <a:lnTo>
                  <a:pt x="67263" y="36415"/>
                </a:lnTo>
                <a:lnTo>
                  <a:pt x="67357" y="36509"/>
                </a:lnTo>
                <a:lnTo>
                  <a:pt x="67452" y="36509"/>
                </a:lnTo>
                <a:lnTo>
                  <a:pt x="67546" y="35943"/>
                </a:lnTo>
                <a:lnTo>
                  <a:pt x="67546" y="34811"/>
                </a:lnTo>
                <a:lnTo>
                  <a:pt x="67640" y="31037"/>
                </a:lnTo>
                <a:lnTo>
                  <a:pt x="67640" y="28490"/>
                </a:lnTo>
                <a:lnTo>
                  <a:pt x="67546" y="27736"/>
                </a:lnTo>
                <a:lnTo>
                  <a:pt x="67546" y="27547"/>
                </a:lnTo>
                <a:lnTo>
                  <a:pt x="67452" y="27547"/>
                </a:lnTo>
                <a:lnTo>
                  <a:pt x="67074" y="26792"/>
                </a:lnTo>
                <a:lnTo>
                  <a:pt x="66791" y="25660"/>
                </a:lnTo>
                <a:lnTo>
                  <a:pt x="66508" y="24528"/>
                </a:lnTo>
                <a:lnTo>
                  <a:pt x="66414" y="23585"/>
                </a:lnTo>
                <a:lnTo>
                  <a:pt x="66320" y="23679"/>
                </a:lnTo>
                <a:lnTo>
                  <a:pt x="66320" y="23490"/>
                </a:lnTo>
                <a:lnTo>
                  <a:pt x="65942" y="22924"/>
                </a:lnTo>
                <a:lnTo>
                  <a:pt x="65565" y="22358"/>
                </a:lnTo>
                <a:lnTo>
                  <a:pt x="64527" y="21132"/>
                </a:lnTo>
                <a:lnTo>
                  <a:pt x="63584" y="19906"/>
                </a:lnTo>
                <a:lnTo>
                  <a:pt x="63207" y="19340"/>
                </a:lnTo>
                <a:lnTo>
                  <a:pt x="63018" y="18774"/>
                </a:lnTo>
                <a:lnTo>
                  <a:pt x="63112" y="18962"/>
                </a:lnTo>
                <a:lnTo>
                  <a:pt x="63301" y="19057"/>
                </a:lnTo>
                <a:lnTo>
                  <a:pt x="63301" y="19057"/>
                </a:lnTo>
                <a:lnTo>
                  <a:pt x="63207" y="18868"/>
                </a:lnTo>
                <a:lnTo>
                  <a:pt x="62923" y="18491"/>
                </a:lnTo>
                <a:lnTo>
                  <a:pt x="61980" y="17453"/>
                </a:lnTo>
                <a:lnTo>
                  <a:pt x="61037" y="16509"/>
                </a:lnTo>
                <a:lnTo>
                  <a:pt x="61037" y="16698"/>
                </a:lnTo>
                <a:lnTo>
                  <a:pt x="61037" y="16887"/>
                </a:lnTo>
                <a:lnTo>
                  <a:pt x="60093" y="15943"/>
                </a:lnTo>
                <a:lnTo>
                  <a:pt x="60376" y="16321"/>
                </a:lnTo>
                <a:lnTo>
                  <a:pt x="59527" y="15377"/>
                </a:lnTo>
                <a:lnTo>
                  <a:pt x="59056" y="14906"/>
                </a:lnTo>
                <a:lnTo>
                  <a:pt x="59244" y="14906"/>
                </a:lnTo>
                <a:lnTo>
                  <a:pt x="59905" y="15472"/>
                </a:lnTo>
                <a:lnTo>
                  <a:pt x="59905" y="15472"/>
                </a:lnTo>
                <a:lnTo>
                  <a:pt x="57641" y="13396"/>
                </a:lnTo>
                <a:lnTo>
                  <a:pt x="58112" y="13868"/>
                </a:lnTo>
                <a:lnTo>
                  <a:pt x="56886" y="13019"/>
                </a:lnTo>
                <a:lnTo>
                  <a:pt x="55754" y="12453"/>
                </a:lnTo>
                <a:lnTo>
                  <a:pt x="56603" y="13113"/>
                </a:lnTo>
                <a:lnTo>
                  <a:pt x="57452" y="13774"/>
                </a:lnTo>
                <a:lnTo>
                  <a:pt x="58961" y="15283"/>
                </a:lnTo>
                <a:lnTo>
                  <a:pt x="60376" y="16604"/>
                </a:lnTo>
                <a:lnTo>
                  <a:pt x="61225" y="17264"/>
                </a:lnTo>
                <a:lnTo>
                  <a:pt x="62074" y="17925"/>
                </a:lnTo>
                <a:lnTo>
                  <a:pt x="62074" y="17925"/>
                </a:lnTo>
                <a:lnTo>
                  <a:pt x="61414" y="17547"/>
                </a:lnTo>
                <a:lnTo>
                  <a:pt x="60659" y="16981"/>
                </a:lnTo>
                <a:lnTo>
                  <a:pt x="60754" y="17264"/>
                </a:lnTo>
                <a:lnTo>
                  <a:pt x="60942" y="17642"/>
                </a:lnTo>
                <a:lnTo>
                  <a:pt x="61980" y="19151"/>
                </a:lnTo>
                <a:lnTo>
                  <a:pt x="63301" y="20943"/>
                </a:lnTo>
                <a:lnTo>
                  <a:pt x="63207" y="20943"/>
                </a:lnTo>
                <a:lnTo>
                  <a:pt x="63395" y="21038"/>
                </a:lnTo>
                <a:lnTo>
                  <a:pt x="63490" y="21321"/>
                </a:lnTo>
                <a:lnTo>
                  <a:pt x="63678" y="21604"/>
                </a:lnTo>
                <a:lnTo>
                  <a:pt x="63773" y="21698"/>
                </a:lnTo>
                <a:lnTo>
                  <a:pt x="63584" y="21321"/>
                </a:lnTo>
                <a:lnTo>
                  <a:pt x="63584" y="21321"/>
                </a:lnTo>
                <a:lnTo>
                  <a:pt x="64244" y="22170"/>
                </a:lnTo>
                <a:lnTo>
                  <a:pt x="64716" y="22641"/>
                </a:lnTo>
                <a:lnTo>
                  <a:pt x="64905" y="22830"/>
                </a:lnTo>
                <a:lnTo>
                  <a:pt x="64999" y="22830"/>
                </a:lnTo>
                <a:lnTo>
                  <a:pt x="64999" y="22641"/>
                </a:lnTo>
                <a:lnTo>
                  <a:pt x="64905" y="22358"/>
                </a:lnTo>
                <a:lnTo>
                  <a:pt x="65282" y="23207"/>
                </a:lnTo>
                <a:lnTo>
                  <a:pt x="65565" y="24056"/>
                </a:lnTo>
                <a:lnTo>
                  <a:pt x="66225" y="25943"/>
                </a:lnTo>
                <a:lnTo>
                  <a:pt x="66697" y="27830"/>
                </a:lnTo>
                <a:lnTo>
                  <a:pt x="66886" y="28490"/>
                </a:lnTo>
                <a:lnTo>
                  <a:pt x="66980" y="28868"/>
                </a:lnTo>
                <a:lnTo>
                  <a:pt x="66886" y="28962"/>
                </a:lnTo>
                <a:lnTo>
                  <a:pt x="66697" y="28679"/>
                </a:lnTo>
                <a:lnTo>
                  <a:pt x="66697" y="29245"/>
                </a:lnTo>
                <a:lnTo>
                  <a:pt x="66791" y="29905"/>
                </a:lnTo>
                <a:lnTo>
                  <a:pt x="66886" y="29905"/>
                </a:lnTo>
                <a:lnTo>
                  <a:pt x="66886" y="30094"/>
                </a:lnTo>
                <a:lnTo>
                  <a:pt x="66886" y="30566"/>
                </a:lnTo>
                <a:lnTo>
                  <a:pt x="66697" y="30377"/>
                </a:lnTo>
                <a:lnTo>
                  <a:pt x="66603" y="30188"/>
                </a:lnTo>
                <a:lnTo>
                  <a:pt x="66603" y="30094"/>
                </a:lnTo>
                <a:lnTo>
                  <a:pt x="66697" y="29905"/>
                </a:lnTo>
                <a:lnTo>
                  <a:pt x="66508" y="28679"/>
                </a:lnTo>
                <a:lnTo>
                  <a:pt x="66225" y="27358"/>
                </a:lnTo>
                <a:lnTo>
                  <a:pt x="66603" y="30283"/>
                </a:lnTo>
                <a:lnTo>
                  <a:pt x="66697" y="31792"/>
                </a:lnTo>
                <a:lnTo>
                  <a:pt x="66697" y="33302"/>
                </a:lnTo>
                <a:lnTo>
                  <a:pt x="66603" y="34717"/>
                </a:lnTo>
                <a:lnTo>
                  <a:pt x="66414" y="36226"/>
                </a:lnTo>
                <a:lnTo>
                  <a:pt x="66131" y="37547"/>
                </a:lnTo>
                <a:lnTo>
                  <a:pt x="65659" y="38962"/>
                </a:lnTo>
                <a:lnTo>
                  <a:pt x="65848" y="38584"/>
                </a:lnTo>
                <a:lnTo>
                  <a:pt x="65942" y="38584"/>
                </a:lnTo>
                <a:lnTo>
                  <a:pt x="65848" y="39245"/>
                </a:lnTo>
                <a:lnTo>
                  <a:pt x="65565" y="40188"/>
                </a:lnTo>
                <a:lnTo>
                  <a:pt x="65471" y="40471"/>
                </a:lnTo>
                <a:lnTo>
                  <a:pt x="65282" y="40660"/>
                </a:lnTo>
                <a:lnTo>
                  <a:pt x="65282" y="40566"/>
                </a:lnTo>
                <a:lnTo>
                  <a:pt x="65093" y="41132"/>
                </a:lnTo>
                <a:lnTo>
                  <a:pt x="64433" y="43018"/>
                </a:lnTo>
                <a:lnTo>
                  <a:pt x="63678" y="45282"/>
                </a:lnTo>
                <a:lnTo>
                  <a:pt x="62735" y="47264"/>
                </a:lnTo>
                <a:lnTo>
                  <a:pt x="61697" y="49056"/>
                </a:lnTo>
                <a:lnTo>
                  <a:pt x="60659" y="50943"/>
                </a:lnTo>
                <a:lnTo>
                  <a:pt x="59433" y="52735"/>
                </a:lnTo>
                <a:lnTo>
                  <a:pt x="58207" y="54433"/>
                </a:lnTo>
                <a:lnTo>
                  <a:pt x="56886" y="56037"/>
                </a:lnTo>
                <a:lnTo>
                  <a:pt x="55376" y="57641"/>
                </a:lnTo>
                <a:lnTo>
                  <a:pt x="53867" y="59150"/>
                </a:lnTo>
                <a:lnTo>
                  <a:pt x="52169" y="60376"/>
                </a:lnTo>
                <a:lnTo>
                  <a:pt x="48961" y="62452"/>
                </a:lnTo>
                <a:lnTo>
                  <a:pt x="44528" y="65282"/>
                </a:lnTo>
                <a:lnTo>
                  <a:pt x="44622" y="65188"/>
                </a:lnTo>
                <a:lnTo>
                  <a:pt x="44716" y="65093"/>
                </a:lnTo>
                <a:lnTo>
                  <a:pt x="45094" y="64810"/>
                </a:lnTo>
                <a:lnTo>
                  <a:pt x="45660" y="64527"/>
                </a:lnTo>
                <a:lnTo>
                  <a:pt x="43867" y="65376"/>
                </a:lnTo>
                <a:lnTo>
                  <a:pt x="43113" y="65754"/>
                </a:lnTo>
                <a:lnTo>
                  <a:pt x="42924" y="65754"/>
                </a:lnTo>
                <a:lnTo>
                  <a:pt x="43113" y="65659"/>
                </a:lnTo>
                <a:lnTo>
                  <a:pt x="41603" y="66037"/>
                </a:lnTo>
                <a:lnTo>
                  <a:pt x="39999" y="66320"/>
                </a:lnTo>
                <a:lnTo>
                  <a:pt x="38396" y="66508"/>
                </a:lnTo>
                <a:lnTo>
                  <a:pt x="36792" y="66697"/>
                </a:lnTo>
                <a:lnTo>
                  <a:pt x="33584" y="66980"/>
                </a:lnTo>
                <a:lnTo>
                  <a:pt x="32169" y="67169"/>
                </a:lnTo>
                <a:lnTo>
                  <a:pt x="30754" y="67357"/>
                </a:lnTo>
                <a:lnTo>
                  <a:pt x="30094" y="67357"/>
                </a:lnTo>
                <a:lnTo>
                  <a:pt x="29339" y="67263"/>
                </a:lnTo>
                <a:lnTo>
                  <a:pt x="27830" y="66886"/>
                </a:lnTo>
                <a:lnTo>
                  <a:pt x="26415" y="66508"/>
                </a:lnTo>
                <a:lnTo>
                  <a:pt x="25754" y="66414"/>
                </a:lnTo>
                <a:lnTo>
                  <a:pt x="25094" y="66414"/>
                </a:lnTo>
                <a:lnTo>
                  <a:pt x="25566" y="66980"/>
                </a:lnTo>
                <a:lnTo>
                  <a:pt x="25471" y="67074"/>
                </a:lnTo>
                <a:lnTo>
                  <a:pt x="25188" y="66980"/>
                </a:lnTo>
                <a:lnTo>
                  <a:pt x="24339" y="66791"/>
                </a:lnTo>
                <a:lnTo>
                  <a:pt x="23773" y="66508"/>
                </a:lnTo>
                <a:lnTo>
                  <a:pt x="24245" y="66414"/>
                </a:lnTo>
                <a:lnTo>
                  <a:pt x="24717" y="66603"/>
                </a:lnTo>
                <a:lnTo>
                  <a:pt x="24811" y="66414"/>
                </a:lnTo>
                <a:lnTo>
                  <a:pt x="24811" y="66320"/>
                </a:lnTo>
                <a:lnTo>
                  <a:pt x="24717" y="66225"/>
                </a:lnTo>
                <a:lnTo>
                  <a:pt x="24528" y="66131"/>
                </a:lnTo>
                <a:lnTo>
                  <a:pt x="24151" y="66225"/>
                </a:lnTo>
                <a:lnTo>
                  <a:pt x="23679" y="66320"/>
                </a:lnTo>
                <a:lnTo>
                  <a:pt x="23018" y="66414"/>
                </a:lnTo>
                <a:lnTo>
                  <a:pt x="23490" y="66225"/>
                </a:lnTo>
                <a:lnTo>
                  <a:pt x="22075" y="65942"/>
                </a:lnTo>
                <a:lnTo>
                  <a:pt x="20943" y="65659"/>
                </a:lnTo>
                <a:lnTo>
                  <a:pt x="20000" y="65282"/>
                </a:lnTo>
                <a:lnTo>
                  <a:pt x="19056" y="64810"/>
                </a:lnTo>
                <a:lnTo>
                  <a:pt x="19056" y="64810"/>
                </a:lnTo>
                <a:lnTo>
                  <a:pt x="19717" y="64999"/>
                </a:lnTo>
                <a:lnTo>
                  <a:pt x="19151" y="64716"/>
                </a:lnTo>
                <a:lnTo>
                  <a:pt x="18962" y="64810"/>
                </a:lnTo>
                <a:lnTo>
                  <a:pt x="19151" y="64905"/>
                </a:lnTo>
                <a:lnTo>
                  <a:pt x="18490" y="64905"/>
                </a:lnTo>
                <a:lnTo>
                  <a:pt x="17830" y="64716"/>
                </a:lnTo>
                <a:lnTo>
                  <a:pt x="17264" y="64527"/>
                </a:lnTo>
                <a:lnTo>
                  <a:pt x="16698" y="64150"/>
                </a:lnTo>
                <a:lnTo>
                  <a:pt x="16981" y="64056"/>
                </a:lnTo>
                <a:lnTo>
                  <a:pt x="17264" y="64150"/>
                </a:lnTo>
                <a:lnTo>
                  <a:pt x="17264" y="64150"/>
                </a:lnTo>
                <a:lnTo>
                  <a:pt x="15188" y="63207"/>
                </a:lnTo>
                <a:lnTo>
                  <a:pt x="14622" y="62829"/>
                </a:lnTo>
                <a:lnTo>
                  <a:pt x="14717" y="62924"/>
                </a:lnTo>
                <a:lnTo>
                  <a:pt x="13773" y="62546"/>
                </a:lnTo>
                <a:lnTo>
                  <a:pt x="12924" y="62075"/>
                </a:lnTo>
                <a:lnTo>
                  <a:pt x="12358" y="61697"/>
                </a:lnTo>
                <a:lnTo>
                  <a:pt x="12264" y="61508"/>
                </a:lnTo>
                <a:lnTo>
                  <a:pt x="12170" y="61320"/>
                </a:lnTo>
                <a:lnTo>
                  <a:pt x="11698" y="60942"/>
                </a:lnTo>
                <a:lnTo>
                  <a:pt x="11132" y="60471"/>
                </a:lnTo>
                <a:lnTo>
                  <a:pt x="9906" y="59244"/>
                </a:lnTo>
                <a:lnTo>
                  <a:pt x="9906" y="59244"/>
                </a:lnTo>
                <a:lnTo>
                  <a:pt x="10566" y="59527"/>
                </a:lnTo>
                <a:lnTo>
                  <a:pt x="9434" y="58584"/>
                </a:lnTo>
                <a:lnTo>
                  <a:pt x="8207" y="57546"/>
                </a:lnTo>
                <a:lnTo>
                  <a:pt x="7547" y="56886"/>
                </a:lnTo>
                <a:lnTo>
                  <a:pt x="6981" y="56131"/>
                </a:lnTo>
                <a:lnTo>
                  <a:pt x="6226" y="55094"/>
                </a:lnTo>
                <a:lnTo>
                  <a:pt x="6415" y="55377"/>
                </a:lnTo>
                <a:lnTo>
                  <a:pt x="6038" y="54905"/>
                </a:lnTo>
                <a:lnTo>
                  <a:pt x="5472" y="54244"/>
                </a:lnTo>
                <a:lnTo>
                  <a:pt x="5283" y="53961"/>
                </a:lnTo>
                <a:lnTo>
                  <a:pt x="5094" y="53867"/>
                </a:lnTo>
                <a:lnTo>
                  <a:pt x="5377" y="54622"/>
                </a:lnTo>
                <a:lnTo>
                  <a:pt x="5849" y="55282"/>
                </a:lnTo>
                <a:lnTo>
                  <a:pt x="6321" y="55943"/>
                </a:lnTo>
                <a:lnTo>
                  <a:pt x="6698" y="56603"/>
                </a:lnTo>
                <a:lnTo>
                  <a:pt x="6226" y="56226"/>
                </a:lnTo>
                <a:lnTo>
                  <a:pt x="5943" y="55848"/>
                </a:lnTo>
                <a:lnTo>
                  <a:pt x="6038" y="56037"/>
                </a:lnTo>
                <a:lnTo>
                  <a:pt x="5943" y="55943"/>
                </a:lnTo>
                <a:lnTo>
                  <a:pt x="5377" y="55188"/>
                </a:lnTo>
                <a:lnTo>
                  <a:pt x="5000" y="54716"/>
                </a:lnTo>
                <a:lnTo>
                  <a:pt x="4717" y="54150"/>
                </a:lnTo>
                <a:lnTo>
                  <a:pt x="4528" y="53678"/>
                </a:lnTo>
                <a:lnTo>
                  <a:pt x="4528" y="53584"/>
                </a:lnTo>
                <a:lnTo>
                  <a:pt x="4623" y="53395"/>
                </a:lnTo>
                <a:lnTo>
                  <a:pt x="5094" y="54244"/>
                </a:lnTo>
                <a:lnTo>
                  <a:pt x="4717" y="53301"/>
                </a:lnTo>
                <a:lnTo>
                  <a:pt x="4528" y="53018"/>
                </a:lnTo>
                <a:lnTo>
                  <a:pt x="4151" y="52263"/>
                </a:lnTo>
                <a:lnTo>
                  <a:pt x="4151" y="52169"/>
                </a:lnTo>
                <a:lnTo>
                  <a:pt x="3774" y="51509"/>
                </a:lnTo>
                <a:lnTo>
                  <a:pt x="3396" y="50660"/>
                </a:lnTo>
                <a:lnTo>
                  <a:pt x="3585" y="51603"/>
                </a:lnTo>
                <a:lnTo>
                  <a:pt x="3396" y="51226"/>
                </a:lnTo>
                <a:lnTo>
                  <a:pt x="3208" y="50848"/>
                </a:lnTo>
                <a:lnTo>
                  <a:pt x="3208" y="50471"/>
                </a:lnTo>
                <a:lnTo>
                  <a:pt x="3208" y="50094"/>
                </a:lnTo>
                <a:lnTo>
                  <a:pt x="3585" y="50754"/>
                </a:lnTo>
                <a:lnTo>
                  <a:pt x="3868" y="51509"/>
                </a:lnTo>
                <a:lnTo>
                  <a:pt x="3868" y="51509"/>
                </a:lnTo>
                <a:lnTo>
                  <a:pt x="3208" y="49528"/>
                </a:lnTo>
                <a:lnTo>
                  <a:pt x="3208" y="49528"/>
                </a:lnTo>
                <a:lnTo>
                  <a:pt x="3868" y="50754"/>
                </a:lnTo>
                <a:lnTo>
                  <a:pt x="3208" y="48962"/>
                </a:lnTo>
                <a:lnTo>
                  <a:pt x="3585" y="49339"/>
                </a:lnTo>
                <a:lnTo>
                  <a:pt x="3774" y="49433"/>
                </a:lnTo>
                <a:lnTo>
                  <a:pt x="3962" y="49528"/>
                </a:lnTo>
                <a:lnTo>
                  <a:pt x="4057" y="49905"/>
                </a:lnTo>
                <a:lnTo>
                  <a:pt x="3868" y="48962"/>
                </a:lnTo>
                <a:lnTo>
                  <a:pt x="3491" y="47924"/>
                </a:lnTo>
                <a:lnTo>
                  <a:pt x="2641" y="45565"/>
                </a:lnTo>
                <a:lnTo>
                  <a:pt x="2170" y="43867"/>
                </a:lnTo>
                <a:lnTo>
                  <a:pt x="1698" y="41886"/>
                </a:lnTo>
                <a:lnTo>
                  <a:pt x="1698" y="41886"/>
                </a:lnTo>
                <a:lnTo>
                  <a:pt x="1887" y="42075"/>
                </a:lnTo>
                <a:lnTo>
                  <a:pt x="1981" y="41981"/>
                </a:lnTo>
                <a:lnTo>
                  <a:pt x="2075" y="42075"/>
                </a:lnTo>
                <a:lnTo>
                  <a:pt x="2264" y="42169"/>
                </a:lnTo>
                <a:lnTo>
                  <a:pt x="2170" y="40283"/>
                </a:lnTo>
                <a:lnTo>
                  <a:pt x="2075" y="38301"/>
                </a:lnTo>
                <a:lnTo>
                  <a:pt x="2170" y="36415"/>
                </a:lnTo>
                <a:lnTo>
                  <a:pt x="2358" y="35566"/>
                </a:lnTo>
                <a:lnTo>
                  <a:pt x="2453" y="34811"/>
                </a:lnTo>
                <a:lnTo>
                  <a:pt x="2830" y="32830"/>
                </a:lnTo>
                <a:lnTo>
                  <a:pt x="2830" y="33207"/>
                </a:lnTo>
                <a:lnTo>
                  <a:pt x="2924" y="33490"/>
                </a:lnTo>
                <a:lnTo>
                  <a:pt x="2924" y="32453"/>
                </a:lnTo>
                <a:lnTo>
                  <a:pt x="3019" y="31415"/>
                </a:lnTo>
                <a:lnTo>
                  <a:pt x="3396" y="29245"/>
                </a:lnTo>
                <a:lnTo>
                  <a:pt x="3868" y="27075"/>
                </a:lnTo>
                <a:lnTo>
                  <a:pt x="4623" y="25000"/>
                </a:lnTo>
                <a:lnTo>
                  <a:pt x="5566" y="22830"/>
                </a:lnTo>
                <a:lnTo>
                  <a:pt x="6604" y="20849"/>
                </a:lnTo>
                <a:lnTo>
                  <a:pt x="7830" y="18868"/>
                </a:lnTo>
                <a:lnTo>
                  <a:pt x="9151" y="16887"/>
                </a:lnTo>
                <a:lnTo>
                  <a:pt x="10566" y="15094"/>
                </a:lnTo>
                <a:lnTo>
                  <a:pt x="12075" y="13302"/>
                </a:lnTo>
                <a:lnTo>
                  <a:pt x="13773" y="11698"/>
                </a:lnTo>
                <a:lnTo>
                  <a:pt x="15377" y="10095"/>
                </a:lnTo>
                <a:lnTo>
                  <a:pt x="17170" y="8679"/>
                </a:lnTo>
                <a:lnTo>
                  <a:pt x="18962" y="7453"/>
                </a:lnTo>
                <a:lnTo>
                  <a:pt x="20754" y="6321"/>
                </a:lnTo>
                <a:lnTo>
                  <a:pt x="22547" y="5378"/>
                </a:lnTo>
                <a:lnTo>
                  <a:pt x="21603" y="6227"/>
                </a:lnTo>
                <a:lnTo>
                  <a:pt x="22641" y="5472"/>
                </a:lnTo>
                <a:lnTo>
                  <a:pt x="23302" y="5095"/>
                </a:lnTo>
                <a:lnTo>
                  <a:pt x="25377" y="4151"/>
                </a:lnTo>
                <a:lnTo>
                  <a:pt x="24811" y="4151"/>
                </a:lnTo>
                <a:lnTo>
                  <a:pt x="25660" y="3774"/>
                </a:lnTo>
                <a:lnTo>
                  <a:pt x="26886" y="3208"/>
                </a:lnTo>
                <a:lnTo>
                  <a:pt x="26603" y="3585"/>
                </a:lnTo>
                <a:lnTo>
                  <a:pt x="26886" y="3585"/>
                </a:lnTo>
                <a:lnTo>
                  <a:pt x="26886" y="3680"/>
                </a:lnTo>
                <a:lnTo>
                  <a:pt x="26792" y="3774"/>
                </a:lnTo>
                <a:lnTo>
                  <a:pt x="28301" y="3302"/>
                </a:lnTo>
                <a:lnTo>
                  <a:pt x="29622" y="2736"/>
                </a:lnTo>
                <a:lnTo>
                  <a:pt x="31037" y="2264"/>
                </a:lnTo>
                <a:lnTo>
                  <a:pt x="31792" y="2076"/>
                </a:lnTo>
                <a:lnTo>
                  <a:pt x="32641" y="1981"/>
                </a:lnTo>
                <a:lnTo>
                  <a:pt x="32547" y="2076"/>
                </a:lnTo>
                <a:lnTo>
                  <a:pt x="32924" y="1981"/>
                </a:lnTo>
                <a:lnTo>
                  <a:pt x="34245" y="1793"/>
                </a:lnTo>
                <a:lnTo>
                  <a:pt x="35848" y="1415"/>
                </a:lnTo>
                <a:lnTo>
                  <a:pt x="36981" y="1132"/>
                </a:lnTo>
                <a:lnTo>
                  <a:pt x="36981" y="1415"/>
                </a:lnTo>
                <a:lnTo>
                  <a:pt x="40943" y="1227"/>
                </a:lnTo>
                <a:lnTo>
                  <a:pt x="41509" y="1038"/>
                </a:lnTo>
                <a:lnTo>
                  <a:pt x="41697" y="1132"/>
                </a:lnTo>
                <a:lnTo>
                  <a:pt x="41509" y="1227"/>
                </a:lnTo>
                <a:lnTo>
                  <a:pt x="41320" y="1321"/>
                </a:lnTo>
                <a:lnTo>
                  <a:pt x="42263" y="1321"/>
                </a:lnTo>
                <a:lnTo>
                  <a:pt x="43113" y="1227"/>
                </a:lnTo>
                <a:lnTo>
                  <a:pt x="43396" y="1415"/>
                </a:lnTo>
                <a:lnTo>
                  <a:pt x="44056" y="1604"/>
                </a:lnTo>
                <a:lnTo>
                  <a:pt x="45943" y="2076"/>
                </a:lnTo>
                <a:lnTo>
                  <a:pt x="48018" y="2359"/>
                </a:lnTo>
                <a:lnTo>
                  <a:pt x="49622" y="2736"/>
                </a:lnTo>
                <a:lnTo>
                  <a:pt x="47641" y="1981"/>
                </a:lnTo>
                <a:lnTo>
                  <a:pt x="45282" y="1321"/>
                </a:lnTo>
                <a:lnTo>
                  <a:pt x="42735" y="755"/>
                </a:lnTo>
                <a:lnTo>
                  <a:pt x="40188" y="283"/>
                </a:lnTo>
                <a:lnTo>
                  <a:pt x="37735" y="95"/>
                </a:lnTo>
                <a:lnTo>
                  <a:pt x="354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Shape 148"/>
          <p:cNvSpPr/>
          <p:nvPr/>
        </p:nvSpPr>
        <p:spPr>
          <a:xfrm>
            <a:off x="3513800" y="1782975"/>
            <a:ext cx="2138892" cy="2158411"/>
          </a:xfrm>
          <a:custGeom>
            <a:avLst/>
            <a:gdLst/>
            <a:ahLst/>
            <a:cxnLst/>
            <a:rect l="0" t="0" r="0" b="0"/>
            <a:pathLst>
              <a:path w="73112" h="68207" extrusionOk="0">
                <a:moveTo>
                  <a:pt x="46809" y="1210"/>
                </a:moveTo>
                <a:lnTo>
                  <a:pt x="46886" y="1227"/>
                </a:lnTo>
                <a:lnTo>
                  <a:pt x="46886" y="1227"/>
                </a:lnTo>
                <a:lnTo>
                  <a:pt x="46866" y="1215"/>
                </a:lnTo>
                <a:lnTo>
                  <a:pt x="46809" y="1210"/>
                </a:lnTo>
                <a:close/>
                <a:moveTo>
                  <a:pt x="35754" y="1982"/>
                </a:moveTo>
                <a:lnTo>
                  <a:pt x="36320" y="2170"/>
                </a:lnTo>
                <a:lnTo>
                  <a:pt x="36037" y="2170"/>
                </a:lnTo>
                <a:lnTo>
                  <a:pt x="35660" y="2076"/>
                </a:lnTo>
                <a:lnTo>
                  <a:pt x="35754" y="1982"/>
                </a:lnTo>
                <a:close/>
                <a:moveTo>
                  <a:pt x="42641" y="1321"/>
                </a:moveTo>
                <a:lnTo>
                  <a:pt x="44622" y="1510"/>
                </a:lnTo>
                <a:lnTo>
                  <a:pt x="46603" y="1793"/>
                </a:lnTo>
                <a:lnTo>
                  <a:pt x="46226" y="1793"/>
                </a:lnTo>
                <a:lnTo>
                  <a:pt x="46320" y="1982"/>
                </a:lnTo>
                <a:lnTo>
                  <a:pt x="45660" y="1793"/>
                </a:lnTo>
                <a:lnTo>
                  <a:pt x="44905" y="1699"/>
                </a:lnTo>
                <a:lnTo>
                  <a:pt x="44905" y="1699"/>
                </a:lnTo>
                <a:lnTo>
                  <a:pt x="45188" y="2076"/>
                </a:lnTo>
                <a:lnTo>
                  <a:pt x="45282" y="2265"/>
                </a:lnTo>
                <a:lnTo>
                  <a:pt x="45094" y="2265"/>
                </a:lnTo>
                <a:lnTo>
                  <a:pt x="44716" y="2170"/>
                </a:lnTo>
                <a:lnTo>
                  <a:pt x="43773" y="1793"/>
                </a:lnTo>
                <a:lnTo>
                  <a:pt x="42641" y="1321"/>
                </a:lnTo>
                <a:close/>
                <a:moveTo>
                  <a:pt x="34622" y="5095"/>
                </a:moveTo>
                <a:lnTo>
                  <a:pt x="34169" y="5151"/>
                </a:lnTo>
                <a:lnTo>
                  <a:pt x="34169" y="5151"/>
                </a:lnTo>
                <a:lnTo>
                  <a:pt x="34056" y="5189"/>
                </a:lnTo>
                <a:lnTo>
                  <a:pt x="34622" y="5095"/>
                </a:lnTo>
                <a:close/>
                <a:moveTo>
                  <a:pt x="58490" y="6793"/>
                </a:moveTo>
                <a:lnTo>
                  <a:pt x="59056" y="7453"/>
                </a:lnTo>
                <a:lnTo>
                  <a:pt x="59087" y="7476"/>
                </a:lnTo>
                <a:lnTo>
                  <a:pt x="58490" y="6793"/>
                </a:lnTo>
                <a:close/>
                <a:moveTo>
                  <a:pt x="56697" y="7736"/>
                </a:moveTo>
                <a:lnTo>
                  <a:pt x="57358" y="8113"/>
                </a:lnTo>
                <a:lnTo>
                  <a:pt x="57075" y="8113"/>
                </a:lnTo>
                <a:lnTo>
                  <a:pt x="56697" y="7736"/>
                </a:lnTo>
                <a:close/>
                <a:moveTo>
                  <a:pt x="59810" y="8679"/>
                </a:moveTo>
                <a:lnTo>
                  <a:pt x="60087" y="8956"/>
                </a:lnTo>
                <a:lnTo>
                  <a:pt x="59905" y="8774"/>
                </a:lnTo>
                <a:lnTo>
                  <a:pt x="59810" y="8679"/>
                </a:lnTo>
                <a:close/>
                <a:moveTo>
                  <a:pt x="57546" y="8019"/>
                </a:moveTo>
                <a:lnTo>
                  <a:pt x="58395" y="8774"/>
                </a:lnTo>
                <a:lnTo>
                  <a:pt x="59339" y="9434"/>
                </a:lnTo>
                <a:lnTo>
                  <a:pt x="58490" y="8868"/>
                </a:lnTo>
                <a:lnTo>
                  <a:pt x="57735" y="8208"/>
                </a:lnTo>
                <a:lnTo>
                  <a:pt x="57546" y="8019"/>
                </a:lnTo>
                <a:close/>
                <a:moveTo>
                  <a:pt x="60282" y="9246"/>
                </a:moveTo>
                <a:lnTo>
                  <a:pt x="60565" y="9812"/>
                </a:lnTo>
                <a:lnTo>
                  <a:pt x="60282" y="9529"/>
                </a:lnTo>
                <a:lnTo>
                  <a:pt x="60282" y="9340"/>
                </a:lnTo>
                <a:lnTo>
                  <a:pt x="60282" y="9246"/>
                </a:lnTo>
                <a:close/>
                <a:moveTo>
                  <a:pt x="59999" y="8396"/>
                </a:moveTo>
                <a:lnTo>
                  <a:pt x="60659" y="8774"/>
                </a:lnTo>
                <a:lnTo>
                  <a:pt x="61131" y="9340"/>
                </a:lnTo>
                <a:lnTo>
                  <a:pt x="61603" y="9906"/>
                </a:lnTo>
                <a:lnTo>
                  <a:pt x="61886" y="10566"/>
                </a:lnTo>
                <a:lnTo>
                  <a:pt x="60942" y="9434"/>
                </a:lnTo>
                <a:lnTo>
                  <a:pt x="61320" y="10095"/>
                </a:lnTo>
                <a:lnTo>
                  <a:pt x="59999" y="8396"/>
                </a:lnTo>
                <a:close/>
                <a:moveTo>
                  <a:pt x="63773" y="11132"/>
                </a:moveTo>
                <a:lnTo>
                  <a:pt x="64537" y="12278"/>
                </a:lnTo>
                <a:lnTo>
                  <a:pt x="64622" y="12359"/>
                </a:lnTo>
                <a:lnTo>
                  <a:pt x="63773" y="11132"/>
                </a:lnTo>
                <a:close/>
                <a:moveTo>
                  <a:pt x="65093" y="14528"/>
                </a:moveTo>
                <a:lnTo>
                  <a:pt x="65376" y="15189"/>
                </a:lnTo>
                <a:lnTo>
                  <a:pt x="65659" y="15755"/>
                </a:lnTo>
                <a:lnTo>
                  <a:pt x="66037" y="16981"/>
                </a:lnTo>
                <a:lnTo>
                  <a:pt x="65659" y="16321"/>
                </a:lnTo>
                <a:lnTo>
                  <a:pt x="65282" y="15377"/>
                </a:lnTo>
                <a:lnTo>
                  <a:pt x="65093" y="14528"/>
                </a:lnTo>
                <a:close/>
                <a:moveTo>
                  <a:pt x="65093" y="16321"/>
                </a:moveTo>
                <a:lnTo>
                  <a:pt x="65565" y="16698"/>
                </a:lnTo>
                <a:lnTo>
                  <a:pt x="65942" y="17076"/>
                </a:lnTo>
                <a:lnTo>
                  <a:pt x="66320" y="17547"/>
                </a:lnTo>
                <a:lnTo>
                  <a:pt x="66414" y="17830"/>
                </a:lnTo>
                <a:lnTo>
                  <a:pt x="66508" y="18113"/>
                </a:lnTo>
                <a:lnTo>
                  <a:pt x="65848" y="17170"/>
                </a:lnTo>
                <a:lnTo>
                  <a:pt x="65093" y="16321"/>
                </a:lnTo>
                <a:close/>
                <a:moveTo>
                  <a:pt x="72074" y="36226"/>
                </a:moveTo>
                <a:lnTo>
                  <a:pt x="71791" y="37547"/>
                </a:lnTo>
                <a:lnTo>
                  <a:pt x="71603" y="38773"/>
                </a:lnTo>
                <a:lnTo>
                  <a:pt x="71320" y="40000"/>
                </a:lnTo>
                <a:lnTo>
                  <a:pt x="70754" y="41509"/>
                </a:lnTo>
                <a:lnTo>
                  <a:pt x="70942" y="40283"/>
                </a:lnTo>
                <a:lnTo>
                  <a:pt x="71225" y="38962"/>
                </a:lnTo>
                <a:lnTo>
                  <a:pt x="72074" y="36226"/>
                </a:lnTo>
                <a:close/>
                <a:moveTo>
                  <a:pt x="69150" y="44433"/>
                </a:moveTo>
                <a:lnTo>
                  <a:pt x="68867" y="44905"/>
                </a:lnTo>
                <a:lnTo>
                  <a:pt x="68584" y="45377"/>
                </a:lnTo>
                <a:lnTo>
                  <a:pt x="68206" y="45754"/>
                </a:lnTo>
                <a:lnTo>
                  <a:pt x="67923" y="46132"/>
                </a:lnTo>
                <a:lnTo>
                  <a:pt x="68112" y="45754"/>
                </a:lnTo>
                <a:lnTo>
                  <a:pt x="68678" y="45188"/>
                </a:lnTo>
                <a:lnTo>
                  <a:pt x="69150" y="44433"/>
                </a:lnTo>
                <a:close/>
                <a:moveTo>
                  <a:pt x="67357" y="47830"/>
                </a:moveTo>
                <a:lnTo>
                  <a:pt x="66886" y="48584"/>
                </a:lnTo>
                <a:lnTo>
                  <a:pt x="66508" y="48867"/>
                </a:lnTo>
                <a:lnTo>
                  <a:pt x="66414" y="48867"/>
                </a:lnTo>
                <a:lnTo>
                  <a:pt x="66414" y="48773"/>
                </a:lnTo>
                <a:lnTo>
                  <a:pt x="66886" y="48301"/>
                </a:lnTo>
                <a:lnTo>
                  <a:pt x="67357" y="47830"/>
                </a:lnTo>
                <a:close/>
                <a:moveTo>
                  <a:pt x="65093" y="48396"/>
                </a:moveTo>
                <a:lnTo>
                  <a:pt x="65376" y="48490"/>
                </a:lnTo>
                <a:lnTo>
                  <a:pt x="64905" y="49056"/>
                </a:lnTo>
                <a:lnTo>
                  <a:pt x="64622" y="49528"/>
                </a:lnTo>
                <a:lnTo>
                  <a:pt x="64244" y="49811"/>
                </a:lnTo>
                <a:lnTo>
                  <a:pt x="64244" y="49905"/>
                </a:lnTo>
                <a:lnTo>
                  <a:pt x="64056" y="49905"/>
                </a:lnTo>
                <a:lnTo>
                  <a:pt x="64056" y="49811"/>
                </a:lnTo>
                <a:lnTo>
                  <a:pt x="64433" y="49150"/>
                </a:lnTo>
                <a:lnTo>
                  <a:pt x="64622" y="48867"/>
                </a:lnTo>
                <a:lnTo>
                  <a:pt x="64905" y="48584"/>
                </a:lnTo>
                <a:lnTo>
                  <a:pt x="65093" y="48396"/>
                </a:lnTo>
                <a:close/>
                <a:moveTo>
                  <a:pt x="6981" y="52452"/>
                </a:moveTo>
                <a:lnTo>
                  <a:pt x="7170" y="53112"/>
                </a:lnTo>
                <a:lnTo>
                  <a:pt x="7075" y="53018"/>
                </a:lnTo>
                <a:lnTo>
                  <a:pt x="6981" y="52641"/>
                </a:lnTo>
                <a:lnTo>
                  <a:pt x="6981" y="52452"/>
                </a:lnTo>
                <a:close/>
                <a:moveTo>
                  <a:pt x="7736" y="54339"/>
                </a:moveTo>
                <a:lnTo>
                  <a:pt x="7641" y="54433"/>
                </a:lnTo>
                <a:lnTo>
                  <a:pt x="7641" y="54339"/>
                </a:lnTo>
                <a:close/>
                <a:moveTo>
                  <a:pt x="61225" y="55094"/>
                </a:moveTo>
                <a:lnTo>
                  <a:pt x="61037" y="55377"/>
                </a:lnTo>
                <a:lnTo>
                  <a:pt x="60754" y="55471"/>
                </a:lnTo>
                <a:lnTo>
                  <a:pt x="60754" y="55471"/>
                </a:lnTo>
                <a:lnTo>
                  <a:pt x="60942" y="55282"/>
                </a:lnTo>
                <a:lnTo>
                  <a:pt x="61225" y="55094"/>
                </a:lnTo>
                <a:close/>
                <a:moveTo>
                  <a:pt x="6132" y="53867"/>
                </a:moveTo>
                <a:lnTo>
                  <a:pt x="7358" y="55377"/>
                </a:lnTo>
                <a:lnTo>
                  <a:pt x="7641" y="55471"/>
                </a:lnTo>
                <a:lnTo>
                  <a:pt x="7641" y="55471"/>
                </a:lnTo>
                <a:lnTo>
                  <a:pt x="7641" y="55471"/>
                </a:lnTo>
                <a:lnTo>
                  <a:pt x="7830" y="55565"/>
                </a:lnTo>
                <a:lnTo>
                  <a:pt x="8302" y="56414"/>
                </a:lnTo>
                <a:lnTo>
                  <a:pt x="7170" y="55471"/>
                </a:lnTo>
                <a:lnTo>
                  <a:pt x="6509" y="54622"/>
                </a:lnTo>
                <a:lnTo>
                  <a:pt x="6226" y="54245"/>
                </a:lnTo>
                <a:lnTo>
                  <a:pt x="6132" y="53867"/>
                </a:lnTo>
                <a:close/>
                <a:moveTo>
                  <a:pt x="9056" y="56414"/>
                </a:moveTo>
                <a:lnTo>
                  <a:pt x="9245" y="56509"/>
                </a:lnTo>
                <a:lnTo>
                  <a:pt x="9151" y="56509"/>
                </a:lnTo>
                <a:lnTo>
                  <a:pt x="9056" y="56414"/>
                </a:lnTo>
                <a:close/>
                <a:moveTo>
                  <a:pt x="10472" y="56980"/>
                </a:moveTo>
                <a:lnTo>
                  <a:pt x="11321" y="57358"/>
                </a:lnTo>
                <a:lnTo>
                  <a:pt x="11887" y="57735"/>
                </a:lnTo>
                <a:lnTo>
                  <a:pt x="12264" y="58018"/>
                </a:lnTo>
                <a:lnTo>
                  <a:pt x="11604" y="57641"/>
                </a:lnTo>
                <a:lnTo>
                  <a:pt x="11604" y="57641"/>
                </a:lnTo>
                <a:lnTo>
                  <a:pt x="11792" y="58112"/>
                </a:lnTo>
                <a:lnTo>
                  <a:pt x="11604" y="58018"/>
                </a:lnTo>
                <a:lnTo>
                  <a:pt x="11132" y="57452"/>
                </a:lnTo>
                <a:lnTo>
                  <a:pt x="10849" y="57169"/>
                </a:lnTo>
                <a:lnTo>
                  <a:pt x="10472" y="56980"/>
                </a:lnTo>
                <a:close/>
                <a:moveTo>
                  <a:pt x="18019" y="59433"/>
                </a:moveTo>
                <a:lnTo>
                  <a:pt x="18773" y="59810"/>
                </a:lnTo>
                <a:lnTo>
                  <a:pt x="19528" y="60376"/>
                </a:lnTo>
                <a:lnTo>
                  <a:pt x="19056" y="60282"/>
                </a:lnTo>
                <a:lnTo>
                  <a:pt x="18962" y="60188"/>
                </a:lnTo>
                <a:lnTo>
                  <a:pt x="18490" y="59810"/>
                </a:lnTo>
                <a:lnTo>
                  <a:pt x="18019" y="59433"/>
                </a:lnTo>
                <a:close/>
                <a:moveTo>
                  <a:pt x="14528" y="59999"/>
                </a:moveTo>
                <a:lnTo>
                  <a:pt x="14717" y="60093"/>
                </a:lnTo>
                <a:lnTo>
                  <a:pt x="14905" y="60188"/>
                </a:lnTo>
                <a:lnTo>
                  <a:pt x="15188" y="60471"/>
                </a:lnTo>
                <a:lnTo>
                  <a:pt x="15283" y="60565"/>
                </a:lnTo>
                <a:lnTo>
                  <a:pt x="15188" y="60565"/>
                </a:lnTo>
                <a:lnTo>
                  <a:pt x="14528" y="59999"/>
                </a:lnTo>
                <a:close/>
                <a:moveTo>
                  <a:pt x="49339" y="60188"/>
                </a:moveTo>
                <a:lnTo>
                  <a:pt x="48395" y="60565"/>
                </a:lnTo>
                <a:lnTo>
                  <a:pt x="47924" y="60754"/>
                </a:lnTo>
                <a:lnTo>
                  <a:pt x="47452" y="60754"/>
                </a:lnTo>
                <a:lnTo>
                  <a:pt x="47924" y="60471"/>
                </a:lnTo>
                <a:lnTo>
                  <a:pt x="48301" y="60282"/>
                </a:lnTo>
                <a:lnTo>
                  <a:pt x="49056" y="60188"/>
                </a:lnTo>
                <a:close/>
                <a:moveTo>
                  <a:pt x="19245" y="60565"/>
                </a:moveTo>
                <a:lnTo>
                  <a:pt x="19811" y="60659"/>
                </a:lnTo>
                <a:lnTo>
                  <a:pt x="20566" y="61037"/>
                </a:lnTo>
                <a:lnTo>
                  <a:pt x="20566" y="61037"/>
                </a:lnTo>
                <a:lnTo>
                  <a:pt x="19811" y="60848"/>
                </a:lnTo>
                <a:lnTo>
                  <a:pt x="19245" y="60565"/>
                </a:lnTo>
                <a:close/>
                <a:moveTo>
                  <a:pt x="47075" y="61226"/>
                </a:moveTo>
                <a:lnTo>
                  <a:pt x="46792" y="61414"/>
                </a:lnTo>
                <a:lnTo>
                  <a:pt x="46697" y="61509"/>
                </a:lnTo>
                <a:lnTo>
                  <a:pt x="46792" y="61603"/>
                </a:lnTo>
                <a:lnTo>
                  <a:pt x="47263" y="61603"/>
                </a:lnTo>
                <a:lnTo>
                  <a:pt x="47641" y="61509"/>
                </a:lnTo>
                <a:lnTo>
                  <a:pt x="46886" y="61792"/>
                </a:lnTo>
                <a:lnTo>
                  <a:pt x="46131" y="61886"/>
                </a:lnTo>
                <a:lnTo>
                  <a:pt x="46131" y="61980"/>
                </a:lnTo>
                <a:lnTo>
                  <a:pt x="46037" y="61980"/>
                </a:lnTo>
                <a:lnTo>
                  <a:pt x="45660" y="61697"/>
                </a:lnTo>
                <a:lnTo>
                  <a:pt x="46320" y="61320"/>
                </a:lnTo>
                <a:lnTo>
                  <a:pt x="47075" y="61226"/>
                </a:lnTo>
                <a:close/>
                <a:moveTo>
                  <a:pt x="24151" y="63678"/>
                </a:moveTo>
                <a:lnTo>
                  <a:pt x="24905" y="63961"/>
                </a:lnTo>
                <a:lnTo>
                  <a:pt x="25754" y="64244"/>
                </a:lnTo>
                <a:lnTo>
                  <a:pt x="25188" y="64244"/>
                </a:lnTo>
                <a:lnTo>
                  <a:pt x="24151" y="64150"/>
                </a:lnTo>
                <a:lnTo>
                  <a:pt x="23773" y="64056"/>
                </a:lnTo>
                <a:lnTo>
                  <a:pt x="23585" y="63961"/>
                </a:lnTo>
                <a:lnTo>
                  <a:pt x="23585" y="63867"/>
                </a:lnTo>
                <a:lnTo>
                  <a:pt x="23585" y="63773"/>
                </a:lnTo>
                <a:lnTo>
                  <a:pt x="24151" y="63678"/>
                </a:lnTo>
                <a:close/>
                <a:moveTo>
                  <a:pt x="34811" y="64622"/>
                </a:moveTo>
                <a:lnTo>
                  <a:pt x="35094" y="64810"/>
                </a:lnTo>
                <a:lnTo>
                  <a:pt x="35377" y="64905"/>
                </a:lnTo>
                <a:lnTo>
                  <a:pt x="34622" y="64999"/>
                </a:lnTo>
                <a:lnTo>
                  <a:pt x="34056" y="64999"/>
                </a:lnTo>
                <a:lnTo>
                  <a:pt x="34056" y="64905"/>
                </a:lnTo>
                <a:lnTo>
                  <a:pt x="34811" y="64622"/>
                </a:lnTo>
                <a:close/>
                <a:moveTo>
                  <a:pt x="46414" y="63773"/>
                </a:moveTo>
                <a:lnTo>
                  <a:pt x="46131" y="64056"/>
                </a:lnTo>
                <a:lnTo>
                  <a:pt x="44433" y="64716"/>
                </a:lnTo>
                <a:lnTo>
                  <a:pt x="43962" y="64905"/>
                </a:lnTo>
                <a:lnTo>
                  <a:pt x="44150" y="64810"/>
                </a:lnTo>
                <a:lnTo>
                  <a:pt x="42641" y="64999"/>
                </a:lnTo>
                <a:lnTo>
                  <a:pt x="42924" y="64810"/>
                </a:lnTo>
                <a:lnTo>
                  <a:pt x="43207" y="64622"/>
                </a:lnTo>
                <a:lnTo>
                  <a:pt x="42358" y="64905"/>
                </a:lnTo>
                <a:lnTo>
                  <a:pt x="43113" y="64622"/>
                </a:lnTo>
                <a:lnTo>
                  <a:pt x="45377" y="63867"/>
                </a:lnTo>
                <a:lnTo>
                  <a:pt x="44999" y="64150"/>
                </a:lnTo>
                <a:lnTo>
                  <a:pt x="44622" y="64433"/>
                </a:lnTo>
                <a:lnTo>
                  <a:pt x="46414" y="63773"/>
                </a:lnTo>
                <a:close/>
                <a:moveTo>
                  <a:pt x="39905" y="64622"/>
                </a:moveTo>
                <a:lnTo>
                  <a:pt x="39811" y="64716"/>
                </a:lnTo>
                <a:lnTo>
                  <a:pt x="39622" y="64810"/>
                </a:lnTo>
                <a:lnTo>
                  <a:pt x="38962" y="64999"/>
                </a:lnTo>
                <a:lnTo>
                  <a:pt x="38207" y="65093"/>
                </a:lnTo>
                <a:lnTo>
                  <a:pt x="37641" y="65093"/>
                </a:lnTo>
                <a:lnTo>
                  <a:pt x="39056" y="64810"/>
                </a:lnTo>
                <a:lnTo>
                  <a:pt x="39528" y="64716"/>
                </a:lnTo>
                <a:lnTo>
                  <a:pt x="39905" y="64622"/>
                </a:lnTo>
                <a:close/>
                <a:moveTo>
                  <a:pt x="42829" y="64056"/>
                </a:moveTo>
                <a:lnTo>
                  <a:pt x="42452" y="64244"/>
                </a:lnTo>
                <a:lnTo>
                  <a:pt x="42263" y="64433"/>
                </a:lnTo>
                <a:lnTo>
                  <a:pt x="41980" y="64622"/>
                </a:lnTo>
                <a:lnTo>
                  <a:pt x="41886" y="64999"/>
                </a:lnTo>
                <a:lnTo>
                  <a:pt x="42263" y="64999"/>
                </a:lnTo>
                <a:lnTo>
                  <a:pt x="40094" y="65282"/>
                </a:lnTo>
                <a:lnTo>
                  <a:pt x="40848" y="64999"/>
                </a:lnTo>
                <a:lnTo>
                  <a:pt x="41131" y="64810"/>
                </a:lnTo>
                <a:lnTo>
                  <a:pt x="41131" y="64716"/>
                </a:lnTo>
                <a:lnTo>
                  <a:pt x="41037" y="64622"/>
                </a:lnTo>
                <a:lnTo>
                  <a:pt x="40754" y="64622"/>
                </a:lnTo>
                <a:lnTo>
                  <a:pt x="40282" y="64527"/>
                </a:lnTo>
                <a:lnTo>
                  <a:pt x="40188" y="64433"/>
                </a:lnTo>
                <a:lnTo>
                  <a:pt x="41509" y="64339"/>
                </a:lnTo>
                <a:lnTo>
                  <a:pt x="42829" y="64056"/>
                </a:lnTo>
                <a:close/>
                <a:moveTo>
                  <a:pt x="15660" y="60376"/>
                </a:moveTo>
                <a:lnTo>
                  <a:pt x="16887" y="61131"/>
                </a:lnTo>
                <a:lnTo>
                  <a:pt x="17924" y="62075"/>
                </a:lnTo>
                <a:lnTo>
                  <a:pt x="17924" y="61792"/>
                </a:lnTo>
                <a:lnTo>
                  <a:pt x="17830" y="61603"/>
                </a:lnTo>
                <a:lnTo>
                  <a:pt x="19056" y="61980"/>
                </a:lnTo>
                <a:lnTo>
                  <a:pt x="20283" y="62358"/>
                </a:lnTo>
                <a:lnTo>
                  <a:pt x="20849" y="62546"/>
                </a:lnTo>
                <a:lnTo>
                  <a:pt x="21415" y="62735"/>
                </a:lnTo>
                <a:lnTo>
                  <a:pt x="21886" y="63018"/>
                </a:lnTo>
                <a:lnTo>
                  <a:pt x="22358" y="63395"/>
                </a:lnTo>
                <a:lnTo>
                  <a:pt x="21509" y="63301"/>
                </a:lnTo>
                <a:lnTo>
                  <a:pt x="22547" y="63867"/>
                </a:lnTo>
                <a:lnTo>
                  <a:pt x="23868" y="64339"/>
                </a:lnTo>
                <a:lnTo>
                  <a:pt x="25471" y="64905"/>
                </a:lnTo>
                <a:lnTo>
                  <a:pt x="27169" y="65282"/>
                </a:lnTo>
                <a:lnTo>
                  <a:pt x="26603" y="65282"/>
                </a:lnTo>
                <a:lnTo>
                  <a:pt x="27075" y="65942"/>
                </a:lnTo>
                <a:lnTo>
                  <a:pt x="26886" y="65942"/>
                </a:lnTo>
                <a:lnTo>
                  <a:pt x="26603" y="65848"/>
                </a:lnTo>
                <a:lnTo>
                  <a:pt x="25849" y="65659"/>
                </a:lnTo>
                <a:lnTo>
                  <a:pt x="25283" y="65471"/>
                </a:lnTo>
                <a:lnTo>
                  <a:pt x="25188" y="65376"/>
                </a:lnTo>
                <a:lnTo>
                  <a:pt x="25754" y="65376"/>
                </a:lnTo>
                <a:lnTo>
                  <a:pt x="26226" y="65471"/>
                </a:lnTo>
                <a:lnTo>
                  <a:pt x="26320" y="65282"/>
                </a:lnTo>
                <a:lnTo>
                  <a:pt x="26320" y="65188"/>
                </a:lnTo>
                <a:lnTo>
                  <a:pt x="26226" y="65093"/>
                </a:lnTo>
                <a:lnTo>
                  <a:pt x="25660" y="65093"/>
                </a:lnTo>
                <a:lnTo>
                  <a:pt x="25188" y="65188"/>
                </a:lnTo>
                <a:lnTo>
                  <a:pt x="24528" y="65376"/>
                </a:lnTo>
                <a:lnTo>
                  <a:pt x="24528" y="65376"/>
                </a:lnTo>
                <a:lnTo>
                  <a:pt x="25000" y="65093"/>
                </a:lnTo>
                <a:lnTo>
                  <a:pt x="23679" y="64905"/>
                </a:lnTo>
                <a:lnTo>
                  <a:pt x="22547" y="64716"/>
                </a:lnTo>
                <a:lnTo>
                  <a:pt x="21603" y="64339"/>
                </a:lnTo>
                <a:lnTo>
                  <a:pt x="20660" y="63867"/>
                </a:lnTo>
                <a:lnTo>
                  <a:pt x="20943" y="63867"/>
                </a:lnTo>
                <a:lnTo>
                  <a:pt x="20377" y="63773"/>
                </a:lnTo>
                <a:lnTo>
                  <a:pt x="19339" y="63678"/>
                </a:lnTo>
                <a:lnTo>
                  <a:pt x="18868" y="63490"/>
                </a:lnTo>
                <a:lnTo>
                  <a:pt x="18396" y="63301"/>
                </a:lnTo>
                <a:lnTo>
                  <a:pt x="18585" y="63207"/>
                </a:lnTo>
                <a:lnTo>
                  <a:pt x="18868" y="63301"/>
                </a:lnTo>
                <a:lnTo>
                  <a:pt x="18019" y="62735"/>
                </a:lnTo>
                <a:lnTo>
                  <a:pt x="16981" y="62075"/>
                </a:lnTo>
                <a:lnTo>
                  <a:pt x="14811" y="60471"/>
                </a:lnTo>
                <a:lnTo>
                  <a:pt x="16415" y="61414"/>
                </a:lnTo>
                <a:lnTo>
                  <a:pt x="15660" y="60376"/>
                </a:lnTo>
                <a:close/>
                <a:moveTo>
                  <a:pt x="28867" y="65659"/>
                </a:moveTo>
                <a:lnTo>
                  <a:pt x="30660" y="65942"/>
                </a:lnTo>
                <a:lnTo>
                  <a:pt x="32547" y="66131"/>
                </a:lnTo>
                <a:lnTo>
                  <a:pt x="32075" y="66225"/>
                </a:lnTo>
                <a:lnTo>
                  <a:pt x="31320" y="66225"/>
                </a:lnTo>
                <a:lnTo>
                  <a:pt x="30566" y="66131"/>
                </a:lnTo>
                <a:lnTo>
                  <a:pt x="28867" y="65659"/>
                </a:lnTo>
                <a:close/>
                <a:moveTo>
                  <a:pt x="39150" y="0"/>
                </a:moveTo>
                <a:lnTo>
                  <a:pt x="39528" y="283"/>
                </a:lnTo>
                <a:lnTo>
                  <a:pt x="39622" y="378"/>
                </a:lnTo>
                <a:lnTo>
                  <a:pt x="41509" y="1038"/>
                </a:lnTo>
                <a:lnTo>
                  <a:pt x="40943" y="1132"/>
                </a:lnTo>
                <a:lnTo>
                  <a:pt x="40282" y="1227"/>
                </a:lnTo>
                <a:lnTo>
                  <a:pt x="38962" y="1038"/>
                </a:lnTo>
                <a:lnTo>
                  <a:pt x="37547" y="849"/>
                </a:lnTo>
                <a:lnTo>
                  <a:pt x="36320" y="661"/>
                </a:lnTo>
                <a:lnTo>
                  <a:pt x="36415" y="755"/>
                </a:lnTo>
                <a:lnTo>
                  <a:pt x="36415" y="849"/>
                </a:lnTo>
                <a:lnTo>
                  <a:pt x="35943" y="944"/>
                </a:lnTo>
                <a:lnTo>
                  <a:pt x="34150" y="1132"/>
                </a:lnTo>
                <a:lnTo>
                  <a:pt x="31698" y="1132"/>
                </a:lnTo>
                <a:lnTo>
                  <a:pt x="30660" y="1227"/>
                </a:lnTo>
                <a:lnTo>
                  <a:pt x="29716" y="1321"/>
                </a:lnTo>
                <a:lnTo>
                  <a:pt x="30377" y="1416"/>
                </a:lnTo>
                <a:lnTo>
                  <a:pt x="31037" y="1510"/>
                </a:lnTo>
                <a:lnTo>
                  <a:pt x="30094" y="1699"/>
                </a:lnTo>
                <a:lnTo>
                  <a:pt x="28773" y="2076"/>
                </a:lnTo>
                <a:lnTo>
                  <a:pt x="27924" y="2359"/>
                </a:lnTo>
                <a:lnTo>
                  <a:pt x="27924" y="2453"/>
                </a:lnTo>
                <a:lnTo>
                  <a:pt x="28207" y="2453"/>
                </a:lnTo>
                <a:lnTo>
                  <a:pt x="26509" y="3019"/>
                </a:lnTo>
                <a:lnTo>
                  <a:pt x="26792" y="2831"/>
                </a:lnTo>
                <a:lnTo>
                  <a:pt x="26792" y="2831"/>
                </a:lnTo>
                <a:lnTo>
                  <a:pt x="25660" y="2925"/>
                </a:lnTo>
                <a:lnTo>
                  <a:pt x="25754" y="2831"/>
                </a:lnTo>
                <a:lnTo>
                  <a:pt x="25377" y="2925"/>
                </a:lnTo>
                <a:lnTo>
                  <a:pt x="24905" y="3208"/>
                </a:lnTo>
                <a:lnTo>
                  <a:pt x="24056" y="3774"/>
                </a:lnTo>
                <a:lnTo>
                  <a:pt x="22264" y="4340"/>
                </a:lnTo>
                <a:lnTo>
                  <a:pt x="20471" y="5095"/>
                </a:lnTo>
                <a:lnTo>
                  <a:pt x="18679" y="5755"/>
                </a:lnTo>
                <a:lnTo>
                  <a:pt x="16981" y="6604"/>
                </a:lnTo>
                <a:lnTo>
                  <a:pt x="17453" y="6604"/>
                </a:lnTo>
                <a:lnTo>
                  <a:pt x="17830" y="6415"/>
                </a:lnTo>
                <a:lnTo>
                  <a:pt x="18868" y="6038"/>
                </a:lnTo>
                <a:lnTo>
                  <a:pt x="19905" y="5661"/>
                </a:lnTo>
                <a:lnTo>
                  <a:pt x="20377" y="5472"/>
                </a:lnTo>
                <a:lnTo>
                  <a:pt x="20943" y="5378"/>
                </a:lnTo>
                <a:lnTo>
                  <a:pt x="20943" y="5378"/>
                </a:lnTo>
                <a:lnTo>
                  <a:pt x="19528" y="6038"/>
                </a:lnTo>
                <a:lnTo>
                  <a:pt x="19528" y="6038"/>
                </a:lnTo>
                <a:lnTo>
                  <a:pt x="20094" y="5944"/>
                </a:lnTo>
                <a:lnTo>
                  <a:pt x="18396" y="7076"/>
                </a:lnTo>
                <a:lnTo>
                  <a:pt x="20849" y="6038"/>
                </a:lnTo>
                <a:lnTo>
                  <a:pt x="23396" y="5095"/>
                </a:lnTo>
                <a:lnTo>
                  <a:pt x="26037" y="4246"/>
                </a:lnTo>
                <a:lnTo>
                  <a:pt x="28679" y="3397"/>
                </a:lnTo>
                <a:lnTo>
                  <a:pt x="28301" y="3491"/>
                </a:lnTo>
                <a:lnTo>
                  <a:pt x="28773" y="3208"/>
                </a:lnTo>
                <a:lnTo>
                  <a:pt x="30283" y="2736"/>
                </a:lnTo>
                <a:lnTo>
                  <a:pt x="29905" y="2831"/>
                </a:lnTo>
                <a:lnTo>
                  <a:pt x="29056" y="2831"/>
                </a:lnTo>
                <a:lnTo>
                  <a:pt x="28584" y="2642"/>
                </a:lnTo>
                <a:lnTo>
                  <a:pt x="30566" y="2548"/>
                </a:lnTo>
                <a:lnTo>
                  <a:pt x="32641" y="2548"/>
                </a:lnTo>
                <a:lnTo>
                  <a:pt x="37264" y="2831"/>
                </a:lnTo>
                <a:lnTo>
                  <a:pt x="39528" y="3019"/>
                </a:lnTo>
                <a:lnTo>
                  <a:pt x="43490" y="3019"/>
                </a:lnTo>
                <a:lnTo>
                  <a:pt x="44339" y="2831"/>
                </a:lnTo>
                <a:lnTo>
                  <a:pt x="45094" y="2736"/>
                </a:lnTo>
                <a:lnTo>
                  <a:pt x="45943" y="3114"/>
                </a:lnTo>
                <a:lnTo>
                  <a:pt x="46886" y="3397"/>
                </a:lnTo>
                <a:lnTo>
                  <a:pt x="48678" y="3963"/>
                </a:lnTo>
                <a:lnTo>
                  <a:pt x="50565" y="4434"/>
                </a:lnTo>
                <a:lnTo>
                  <a:pt x="51509" y="4717"/>
                </a:lnTo>
                <a:lnTo>
                  <a:pt x="52358" y="5189"/>
                </a:lnTo>
                <a:lnTo>
                  <a:pt x="51792" y="4812"/>
                </a:lnTo>
                <a:lnTo>
                  <a:pt x="53584" y="5849"/>
                </a:lnTo>
                <a:lnTo>
                  <a:pt x="55376" y="6981"/>
                </a:lnTo>
                <a:lnTo>
                  <a:pt x="56320" y="7642"/>
                </a:lnTo>
                <a:lnTo>
                  <a:pt x="57169" y="8302"/>
                </a:lnTo>
                <a:lnTo>
                  <a:pt x="57924" y="9057"/>
                </a:lnTo>
                <a:lnTo>
                  <a:pt x="58678" y="9906"/>
                </a:lnTo>
                <a:lnTo>
                  <a:pt x="62357" y="14057"/>
                </a:lnTo>
                <a:lnTo>
                  <a:pt x="64622" y="16887"/>
                </a:lnTo>
                <a:lnTo>
                  <a:pt x="66697" y="19623"/>
                </a:lnTo>
                <a:lnTo>
                  <a:pt x="66603" y="19151"/>
                </a:lnTo>
                <a:lnTo>
                  <a:pt x="66603" y="18774"/>
                </a:lnTo>
                <a:lnTo>
                  <a:pt x="67357" y="20472"/>
                </a:lnTo>
                <a:lnTo>
                  <a:pt x="68772" y="23962"/>
                </a:lnTo>
                <a:lnTo>
                  <a:pt x="68867" y="24151"/>
                </a:lnTo>
                <a:lnTo>
                  <a:pt x="69810" y="26792"/>
                </a:lnTo>
                <a:lnTo>
                  <a:pt x="70565" y="29245"/>
                </a:lnTo>
                <a:lnTo>
                  <a:pt x="70754" y="30283"/>
                </a:lnTo>
                <a:lnTo>
                  <a:pt x="70848" y="31037"/>
                </a:lnTo>
                <a:lnTo>
                  <a:pt x="70848" y="31604"/>
                </a:lnTo>
                <a:lnTo>
                  <a:pt x="70754" y="31792"/>
                </a:lnTo>
                <a:lnTo>
                  <a:pt x="70565" y="31887"/>
                </a:lnTo>
                <a:lnTo>
                  <a:pt x="69433" y="36698"/>
                </a:lnTo>
                <a:lnTo>
                  <a:pt x="68206" y="41698"/>
                </a:lnTo>
                <a:lnTo>
                  <a:pt x="68584" y="41037"/>
                </a:lnTo>
                <a:lnTo>
                  <a:pt x="68961" y="40188"/>
                </a:lnTo>
                <a:lnTo>
                  <a:pt x="69244" y="40471"/>
                </a:lnTo>
                <a:lnTo>
                  <a:pt x="69244" y="40849"/>
                </a:lnTo>
                <a:lnTo>
                  <a:pt x="69244" y="41226"/>
                </a:lnTo>
                <a:lnTo>
                  <a:pt x="69055" y="41698"/>
                </a:lnTo>
                <a:lnTo>
                  <a:pt x="68489" y="42924"/>
                </a:lnTo>
                <a:lnTo>
                  <a:pt x="67735" y="44150"/>
                </a:lnTo>
                <a:lnTo>
                  <a:pt x="66791" y="45377"/>
                </a:lnTo>
                <a:lnTo>
                  <a:pt x="65942" y="46509"/>
                </a:lnTo>
                <a:lnTo>
                  <a:pt x="64716" y="47924"/>
                </a:lnTo>
                <a:lnTo>
                  <a:pt x="65565" y="47641"/>
                </a:lnTo>
                <a:lnTo>
                  <a:pt x="65093" y="48301"/>
                </a:lnTo>
                <a:lnTo>
                  <a:pt x="64433" y="48962"/>
                </a:lnTo>
                <a:lnTo>
                  <a:pt x="63112" y="50188"/>
                </a:lnTo>
                <a:lnTo>
                  <a:pt x="63678" y="48962"/>
                </a:lnTo>
                <a:lnTo>
                  <a:pt x="64244" y="47641"/>
                </a:lnTo>
                <a:lnTo>
                  <a:pt x="65754" y="44811"/>
                </a:lnTo>
                <a:lnTo>
                  <a:pt x="67169" y="42169"/>
                </a:lnTo>
                <a:lnTo>
                  <a:pt x="67735" y="41037"/>
                </a:lnTo>
                <a:lnTo>
                  <a:pt x="68206" y="40094"/>
                </a:lnTo>
                <a:lnTo>
                  <a:pt x="68206" y="39811"/>
                </a:lnTo>
                <a:lnTo>
                  <a:pt x="68301" y="39622"/>
                </a:lnTo>
                <a:lnTo>
                  <a:pt x="68301" y="39717"/>
                </a:lnTo>
                <a:lnTo>
                  <a:pt x="68395" y="39339"/>
                </a:lnTo>
                <a:lnTo>
                  <a:pt x="68772" y="37735"/>
                </a:lnTo>
                <a:lnTo>
                  <a:pt x="69055" y="36037"/>
                </a:lnTo>
                <a:lnTo>
                  <a:pt x="69150" y="32924"/>
                </a:lnTo>
                <a:lnTo>
                  <a:pt x="69150" y="30849"/>
                </a:lnTo>
                <a:lnTo>
                  <a:pt x="69150" y="28679"/>
                </a:lnTo>
                <a:lnTo>
                  <a:pt x="68961" y="28773"/>
                </a:lnTo>
                <a:lnTo>
                  <a:pt x="68961" y="29056"/>
                </a:lnTo>
                <a:lnTo>
                  <a:pt x="68678" y="28302"/>
                </a:lnTo>
                <a:lnTo>
                  <a:pt x="68395" y="27453"/>
                </a:lnTo>
                <a:lnTo>
                  <a:pt x="68018" y="25755"/>
                </a:lnTo>
                <a:lnTo>
                  <a:pt x="67923" y="25283"/>
                </a:lnTo>
                <a:lnTo>
                  <a:pt x="67923" y="25472"/>
                </a:lnTo>
                <a:lnTo>
                  <a:pt x="67546" y="24906"/>
                </a:lnTo>
                <a:lnTo>
                  <a:pt x="67074" y="24245"/>
                </a:lnTo>
                <a:lnTo>
                  <a:pt x="66980" y="24057"/>
                </a:lnTo>
                <a:lnTo>
                  <a:pt x="65471" y="22264"/>
                </a:lnTo>
                <a:lnTo>
                  <a:pt x="64810" y="21415"/>
                </a:lnTo>
                <a:lnTo>
                  <a:pt x="64339" y="20755"/>
                </a:lnTo>
                <a:lnTo>
                  <a:pt x="64622" y="20943"/>
                </a:lnTo>
                <a:lnTo>
                  <a:pt x="64527" y="20755"/>
                </a:lnTo>
                <a:lnTo>
                  <a:pt x="64339" y="20472"/>
                </a:lnTo>
                <a:lnTo>
                  <a:pt x="63301" y="19434"/>
                </a:lnTo>
                <a:lnTo>
                  <a:pt x="62357" y="18585"/>
                </a:lnTo>
                <a:lnTo>
                  <a:pt x="62452" y="18679"/>
                </a:lnTo>
                <a:lnTo>
                  <a:pt x="62357" y="18868"/>
                </a:lnTo>
                <a:lnTo>
                  <a:pt x="61508" y="18019"/>
                </a:lnTo>
                <a:lnTo>
                  <a:pt x="61791" y="18396"/>
                </a:lnTo>
                <a:lnTo>
                  <a:pt x="60848" y="17547"/>
                </a:lnTo>
                <a:lnTo>
                  <a:pt x="60471" y="17076"/>
                </a:lnTo>
                <a:lnTo>
                  <a:pt x="60471" y="16981"/>
                </a:lnTo>
                <a:lnTo>
                  <a:pt x="60565" y="17076"/>
                </a:lnTo>
                <a:lnTo>
                  <a:pt x="61225" y="17547"/>
                </a:lnTo>
                <a:lnTo>
                  <a:pt x="58961" y="15566"/>
                </a:lnTo>
                <a:lnTo>
                  <a:pt x="59527" y="16227"/>
                </a:lnTo>
                <a:lnTo>
                  <a:pt x="58584" y="15566"/>
                </a:lnTo>
                <a:lnTo>
                  <a:pt x="57641" y="14906"/>
                </a:lnTo>
                <a:lnTo>
                  <a:pt x="57546" y="15000"/>
                </a:lnTo>
                <a:lnTo>
                  <a:pt x="57452" y="15094"/>
                </a:lnTo>
                <a:lnTo>
                  <a:pt x="58301" y="15660"/>
                </a:lnTo>
                <a:lnTo>
                  <a:pt x="59056" y="16227"/>
                </a:lnTo>
                <a:lnTo>
                  <a:pt x="60471" y="17547"/>
                </a:lnTo>
                <a:lnTo>
                  <a:pt x="61886" y="18774"/>
                </a:lnTo>
                <a:lnTo>
                  <a:pt x="62640" y="19340"/>
                </a:lnTo>
                <a:lnTo>
                  <a:pt x="63395" y="19906"/>
                </a:lnTo>
                <a:lnTo>
                  <a:pt x="62829" y="19528"/>
                </a:lnTo>
                <a:lnTo>
                  <a:pt x="62074" y="19057"/>
                </a:lnTo>
                <a:lnTo>
                  <a:pt x="62074" y="19245"/>
                </a:lnTo>
                <a:lnTo>
                  <a:pt x="62357" y="19717"/>
                </a:lnTo>
                <a:lnTo>
                  <a:pt x="63584" y="21415"/>
                </a:lnTo>
                <a:lnTo>
                  <a:pt x="65093" y="23207"/>
                </a:lnTo>
                <a:lnTo>
                  <a:pt x="65754" y="23962"/>
                </a:lnTo>
                <a:lnTo>
                  <a:pt x="66225" y="24434"/>
                </a:lnTo>
                <a:lnTo>
                  <a:pt x="66414" y="24528"/>
                </a:lnTo>
                <a:lnTo>
                  <a:pt x="66320" y="24057"/>
                </a:lnTo>
                <a:lnTo>
                  <a:pt x="66697" y="24906"/>
                </a:lnTo>
                <a:lnTo>
                  <a:pt x="67074" y="26038"/>
                </a:lnTo>
                <a:lnTo>
                  <a:pt x="66414" y="24811"/>
                </a:lnTo>
                <a:lnTo>
                  <a:pt x="66791" y="25566"/>
                </a:lnTo>
                <a:lnTo>
                  <a:pt x="67169" y="26321"/>
                </a:lnTo>
                <a:lnTo>
                  <a:pt x="67263" y="26415"/>
                </a:lnTo>
                <a:lnTo>
                  <a:pt x="67923" y="28679"/>
                </a:lnTo>
                <a:lnTo>
                  <a:pt x="68206" y="29339"/>
                </a:lnTo>
                <a:lnTo>
                  <a:pt x="68678" y="30471"/>
                </a:lnTo>
                <a:lnTo>
                  <a:pt x="68772" y="30660"/>
                </a:lnTo>
                <a:lnTo>
                  <a:pt x="68678" y="30660"/>
                </a:lnTo>
                <a:lnTo>
                  <a:pt x="68395" y="30377"/>
                </a:lnTo>
                <a:lnTo>
                  <a:pt x="68206" y="30094"/>
                </a:lnTo>
                <a:lnTo>
                  <a:pt x="68206" y="30566"/>
                </a:lnTo>
                <a:lnTo>
                  <a:pt x="68301" y="31037"/>
                </a:lnTo>
                <a:lnTo>
                  <a:pt x="68395" y="31509"/>
                </a:lnTo>
                <a:lnTo>
                  <a:pt x="68395" y="31887"/>
                </a:lnTo>
                <a:lnTo>
                  <a:pt x="68301" y="31792"/>
                </a:lnTo>
                <a:lnTo>
                  <a:pt x="68301" y="31698"/>
                </a:lnTo>
                <a:lnTo>
                  <a:pt x="68301" y="31415"/>
                </a:lnTo>
                <a:lnTo>
                  <a:pt x="68018" y="30094"/>
                </a:lnTo>
                <a:lnTo>
                  <a:pt x="67735" y="28868"/>
                </a:lnTo>
                <a:lnTo>
                  <a:pt x="68112" y="31698"/>
                </a:lnTo>
                <a:lnTo>
                  <a:pt x="68206" y="33113"/>
                </a:lnTo>
                <a:lnTo>
                  <a:pt x="68206" y="34528"/>
                </a:lnTo>
                <a:lnTo>
                  <a:pt x="68112" y="35943"/>
                </a:lnTo>
                <a:lnTo>
                  <a:pt x="67923" y="37358"/>
                </a:lnTo>
                <a:lnTo>
                  <a:pt x="67546" y="38679"/>
                </a:lnTo>
                <a:lnTo>
                  <a:pt x="67074" y="40000"/>
                </a:lnTo>
                <a:lnTo>
                  <a:pt x="67263" y="39717"/>
                </a:lnTo>
                <a:lnTo>
                  <a:pt x="67357" y="39622"/>
                </a:lnTo>
                <a:lnTo>
                  <a:pt x="67357" y="39717"/>
                </a:lnTo>
                <a:lnTo>
                  <a:pt x="67263" y="40377"/>
                </a:lnTo>
                <a:lnTo>
                  <a:pt x="66980" y="41226"/>
                </a:lnTo>
                <a:lnTo>
                  <a:pt x="66791" y="41509"/>
                </a:lnTo>
                <a:lnTo>
                  <a:pt x="66697" y="41603"/>
                </a:lnTo>
                <a:lnTo>
                  <a:pt x="66414" y="42075"/>
                </a:lnTo>
                <a:lnTo>
                  <a:pt x="65754" y="43962"/>
                </a:lnTo>
                <a:lnTo>
                  <a:pt x="64905" y="46132"/>
                </a:lnTo>
                <a:lnTo>
                  <a:pt x="64150" y="47547"/>
                </a:lnTo>
                <a:lnTo>
                  <a:pt x="63395" y="48867"/>
                </a:lnTo>
                <a:lnTo>
                  <a:pt x="62546" y="50094"/>
                </a:lnTo>
                <a:lnTo>
                  <a:pt x="61697" y="51320"/>
                </a:lnTo>
                <a:lnTo>
                  <a:pt x="60376" y="52452"/>
                </a:lnTo>
                <a:lnTo>
                  <a:pt x="59810" y="53112"/>
                </a:lnTo>
                <a:lnTo>
                  <a:pt x="59244" y="53773"/>
                </a:lnTo>
                <a:lnTo>
                  <a:pt x="59999" y="53301"/>
                </a:lnTo>
                <a:lnTo>
                  <a:pt x="59905" y="53490"/>
                </a:lnTo>
                <a:lnTo>
                  <a:pt x="58018" y="54999"/>
                </a:lnTo>
                <a:lnTo>
                  <a:pt x="57075" y="55660"/>
                </a:lnTo>
                <a:lnTo>
                  <a:pt x="56037" y="56226"/>
                </a:lnTo>
                <a:lnTo>
                  <a:pt x="57924" y="54716"/>
                </a:lnTo>
                <a:lnTo>
                  <a:pt x="58867" y="53867"/>
                </a:lnTo>
                <a:lnTo>
                  <a:pt x="59716" y="53018"/>
                </a:lnTo>
                <a:lnTo>
                  <a:pt x="58961" y="53679"/>
                </a:lnTo>
                <a:lnTo>
                  <a:pt x="58207" y="54245"/>
                </a:lnTo>
                <a:lnTo>
                  <a:pt x="56603" y="55282"/>
                </a:lnTo>
                <a:lnTo>
                  <a:pt x="54905" y="56226"/>
                </a:lnTo>
                <a:lnTo>
                  <a:pt x="53301" y="57263"/>
                </a:lnTo>
                <a:lnTo>
                  <a:pt x="52735" y="57452"/>
                </a:lnTo>
                <a:lnTo>
                  <a:pt x="51509" y="57924"/>
                </a:lnTo>
                <a:lnTo>
                  <a:pt x="47829" y="59527"/>
                </a:lnTo>
                <a:lnTo>
                  <a:pt x="43962" y="61226"/>
                </a:lnTo>
                <a:lnTo>
                  <a:pt x="42358" y="61886"/>
                </a:lnTo>
                <a:lnTo>
                  <a:pt x="41414" y="62169"/>
                </a:lnTo>
                <a:lnTo>
                  <a:pt x="39433" y="62452"/>
                </a:lnTo>
                <a:lnTo>
                  <a:pt x="37169" y="62641"/>
                </a:lnTo>
                <a:lnTo>
                  <a:pt x="33679" y="62829"/>
                </a:lnTo>
                <a:lnTo>
                  <a:pt x="31226" y="62924"/>
                </a:lnTo>
                <a:lnTo>
                  <a:pt x="29528" y="62924"/>
                </a:lnTo>
                <a:lnTo>
                  <a:pt x="28301" y="62735"/>
                </a:lnTo>
                <a:lnTo>
                  <a:pt x="27075" y="62546"/>
                </a:lnTo>
                <a:lnTo>
                  <a:pt x="25754" y="62263"/>
                </a:lnTo>
                <a:lnTo>
                  <a:pt x="24622" y="61886"/>
                </a:lnTo>
                <a:lnTo>
                  <a:pt x="23396" y="61414"/>
                </a:lnTo>
                <a:lnTo>
                  <a:pt x="21320" y="60565"/>
                </a:lnTo>
                <a:lnTo>
                  <a:pt x="21509" y="60754"/>
                </a:lnTo>
                <a:lnTo>
                  <a:pt x="21698" y="60848"/>
                </a:lnTo>
                <a:lnTo>
                  <a:pt x="22169" y="61131"/>
                </a:lnTo>
                <a:lnTo>
                  <a:pt x="21037" y="60659"/>
                </a:lnTo>
                <a:lnTo>
                  <a:pt x="19434" y="59905"/>
                </a:lnTo>
                <a:lnTo>
                  <a:pt x="15754" y="57924"/>
                </a:lnTo>
                <a:lnTo>
                  <a:pt x="12453" y="56037"/>
                </a:lnTo>
                <a:lnTo>
                  <a:pt x="11415" y="55377"/>
                </a:lnTo>
                <a:lnTo>
                  <a:pt x="11226" y="55188"/>
                </a:lnTo>
                <a:lnTo>
                  <a:pt x="11132" y="55094"/>
                </a:lnTo>
                <a:lnTo>
                  <a:pt x="10377" y="54433"/>
                </a:lnTo>
                <a:lnTo>
                  <a:pt x="9717" y="53679"/>
                </a:lnTo>
                <a:lnTo>
                  <a:pt x="9717" y="53962"/>
                </a:lnTo>
                <a:lnTo>
                  <a:pt x="9622" y="54150"/>
                </a:lnTo>
                <a:lnTo>
                  <a:pt x="9528" y="54245"/>
                </a:lnTo>
                <a:lnTo>
                  <a:pt x="9434" y="54245"/>
                </a:lnTo>
                <a:lnTo>
                  <a:pt x="9151" y="54056"/>
                </a:lnTo>
                <a:lnTo>
                  <a:pt x="8868" y="53679"/>
                </a:lnTo>
                <a:lnTo>
                  <a:pt x="8585" y="53301"/>
                </a:lnTo>
                <a:lnTo>
                  <a:pt x="8302" y="52829"/>
                </a:lnTo>
                <a:lnTo>
                  <a:pt x="8302" y="52546"/>
                </a:lnTo>
                <a:lnTo>
                  <a:pt x="8302" y="52452"/>
                </a:lnTo>
                <a:lnTo>
                  <a:pt x="8396" y="52452"/>
                </a:lnTo>
                <a:lnTo>
                  <a:pt x="7924" y="52263"/>
                </a:lnTo>
                <a:lnTo>
                  <a:pt x="7358" y="51886"/>
                </a:lnTo>
                <a:lnTo>
                  <a:pt x="6038" y="50660"/>
                </a:lnTo>
                <a:lnTo>
                  <a:pt x="5849" y="50377"/>
                </a:lnTo>
                <a:lnTo>
                  <a:pt x="5566" y="50094"/>
                </a:lnTo>
                <a:lnTo>
                  <a:pt x="5566" y="50188"/>
                </a:lnTo>
                <a:lnTo>
                  <a:pt x="4811" y="49339"/>
                </a:lnTo>
                <a:lnTo>
                  <a:pt x="4717" y="49150"/>
                </a:lnTo>
                <a:lnTo>
                  <a:pt x="5189" y="49433"/>
                </a:lnTo>
                <a:lnTo>
                  <a:pt x="5377" y="49528"/>
                </a:lnTo>
                <a:lnTo>
                  <a:pt x="5472" y="49716"/>
                </a:lnTo>
                <a:lnTo>
                  <a:pt x="5660" y="50094"/>
                </a:lnTo>
                <a:lnTo>
                  <a:pt x="5377" y="49056"/>
                </a:lnTo>
                <a:lnTo>
                  <a:pt x="5000" y="48113"/>
                </a:lnTo>
                <a:lnTo>
                  <a:pt x="4057" y="45660"/>
                </a:lnTo>
                <a:lnTo>
                  <a:pt x="3585" y="44150"/>
                </a:lnTo>
                <a:lnTo>
                  <a:pt x="3208" y="42358"/>
                </a:lnTo>
                <a:lnTo>
                  <a:pt x="3396" y="42547"/>
                </a:lnTo>
                <a:lnTo>
                  <a:pt x="3491" y="42452"/>
                </a:lnTo>
                <a:lnTo>
                  <a:pt x="3585" y="42547"/>
                </a:lnTo>
                <a:lnTo>
                  <a:pt x="3774" y="42641"/>
                </a:lnTo>
                <a:lnTo>
                  <a:pt x="3679" y="40849"/>
                </a:lnTo>
                <a:lnTo>
                  <a:pt x="3585" y="38962"/>
                </a:lnTo>
                <a:lnTo>
                  <a:pt x="3679" y="37169"/>
                </a:lnTo>
                <a:lnTo>
                  <a:pt x="3774" y="36320"/>
                </a:lnTo>
                <a:lnTo>
                  <a:pt x="4057" y="35566"/>
                </a:lnTo>
                <a:lnTo>
                  <a:pt x="4434" y="33585"/>
                </a:lnTo>
                <a:lnTo>
                  <a:pt x="4434" y="33962"/>
                </a:lnTo>
                <a:lnTo>
                  <a:pt x="4528" y="34245"/>
                </a:lnTo>
                <a:lnTo>
                  <a:pt x="4717" y="32264"/>
                </a:lnTo>
                <a:lnTo>
                  <a:pt x="5189" y="30283"/>
                </a:lnTo>
                <a:lnTo>
                  <a:pt x="5755" y="28302"/>
                </a:lnTo>
                <a:lnTo>
                  <a:pt x="6604" y="26321"/>
                </a:lnTo>
                <a:lnTo>
                  <a:pt x="7453" y="24340"/>
                </a:lnTo>
                <a:lnTo>
                  <a:pt x="8585" y="22547"/>
                </a:lnTo>
                <a:lnTo>
                  <a:pt x="9717" y="20755"/>
                </a:lnTo>
                <a:lnTo>
                  <a:pt x="10943" y="19245"/>
                </a:lnTo>
                <a:lnTo>
                  <a:pt x="10849" y="19057"/>
                </a:lnTo>
                <a:lnTo>
                  <a:pt x="10849" y="18868"/>
                </a:lnTo>
                <a:lnTo>
                  <a:pt x="11132" y="18396"/>
                </a:lnTo>
                <a:lnTo>
                  <a:pt x="11604" y="17830"/>
                </a:lnTo>
                <a:lnTo>
                  <a:pt x="12264" y="17076"/>
                </a:lnTo>
                <a:lnTo>
                  <a:pt x="14151" y="15472"/>
                </a:lnTo>
                <a:lnTo>
                  <a:pt x="16415" y="13585"/>
                </a:lnTo>
                <a:lnTo>
                  <a:pt x="18868" y="11793"/>
                </a:lnTo>
                <a:lnTo>
                  <a:pt x="21226" y="10095"/>
                </a:lnTo>
                <a:lnTo>
                  <a:pt x="23302" y="8868"/>
                </a:lnTo>
                <a:lnTo>
                  <a:pt x="24717" y="8113"/>
                </a:lnTo>
                <a:lnTo>
                  <a:pt x="24245" y="8491"/>
                </a:lnTo>
                <a:lnTo>
                  <a:pt x="23773" y="8774"/>
                </a:lnTo>
                <a:lnTo>
                  <a:pt x="24811" y="8208"/>
                </a:lnTo>
                <a:lnTo>
                  <a:pt x="25566" y="7830"/>
                </a:lnTo>
                <a:lnTo>
                  <a:pt x="27452" y="6981"/>
                </a:lnTo>
                <a:lnTo>
                  <a:pt x="27264" y="6981"/>
                </a:lnTo>
                <a:lnTo>
                  <a:pt x="26981" y="6887"/>
                </a:lnTo>
                <a:lnTo>
                  <a:pt x="27830" y="6604"/>
                </a:lnTo>
                <a:lnTo>
                  <a:pt x="29056" y="6132"/>
                </a:lnTo>
                <a:lnTo>
                  <a:pt x="28679" y="6415"/>
                </a:lnTo>
                <a:lnTo>
                  <a:pt x="29056" y="6510"/>
                </a:lnTo>
                <a:lnTo>
                  <a:pt x="28962" y="6698"/>
                </a:lnTo>
                <a:lnTo>
                  <a:pt x="30283" y="6227"/>
                </a:lnTo>
                <a:lnTo>
                  <a:pt x="31698" y="5755"/>
                </a:lnTo>
                <a:lnTo>
                  <a:pt x="33113" y="5378"/>
                </a:lnTo>
                <a:lnTo>
                  <a:pt x="33867" y="5189"/>
                </a:lnTo>
                <a:lnTo>
                  <a:pt x="34169" y="5151"/>
                </a:lnTo>
                <a:lnTo>
                  <a:pt x="34169" y="5151"/>
                </a:lnTo>
                <a:lnTo>
                  <a:pt x="34905" y="4906"/>
                </a:lnTo>
                <a:lnTo>
                  <a:pt x="35754" y="4812"/>
                </a:lnTo>
                <a:lnTo>
                  <a:pt x="36603" y="4812"/>
                </a:lnTo>
                <a:lnTo>
                  <a:pt x="37547" y="4717"/>
                </a:lnTo>
                <a:lnTo>
                  <a:pt x="37830" y="4717"/>
                </a:lnTo>
                <a:lnTo>
                  <a:pt x="38396" y="4529"/>
                </a:lnTo>
                <a:lnTo>
                  <a:pt x="38867" y="4340"/>
                </a:lnTo>
                <a:lnTo>
                  <a:pt x="38867" y="4623"/>
                </a:lnTo>
                <a:lnTo>
                  <a:pt x="42735" y="4340"/>
                </a:lnTo>
                <a:lnTo>
                  <a:pt x="43207" y="4529"/>
                </a:lnTo>
                <a:lnTo>
                  <a:pt x="43018" y="4529"/>
                </a:lnTo>
                <a:lnTo>
                  <a:pt x="43867" y="4623"/>
                </a:lnTo>
                <a:lnTo>
                  <a:pt x="44811" y="4434"/>
                </a:lnTo>
                <a:lnTo>
                  <a:pt x="45094" y="4717"/>
                </a:lnTo>
                <a:lnTo>
                  <a:pt x="45754" y="4906"/>
                </a:lnTo>
                <a:lnTo>
                  <a:pt x="47546" y="5189"/>
                </a:lnTo>
                <a:lnTo>
                  <a:pt x="49622" y="5566"/>
                </a:lnTo>
                <a:lnTo>
                  <a:pt x="51131" y="5849"/>
                </a:lnTo>
                <a:lnTo>
                  <a:pt x="51131" y="5849"/>
                </a:lnTo>
                <a:lnTo>
                  <a:pt x="49244" y="5095"/>
                </a:lnTo>
                <a:lnTo>
                  <a:pt x="46886" y="4529"/>
                </a:lnTo>
                <a:lnTo>
                  <a:pt x="44433" y="3963"/>
                </a:lnTo>
                <a:lnTo>
                  <a:pt x="41980" y="3491"/>
                </a:lnTo>
                <a:lnTo>
                  <a:pt x="39528" y="3302"/>
                </a:lnTo>
                <a:lnTo>
                  <a:pt x="37358" y="3208"/>
                </a:lnTo>
                <a:lnTo>
                  <a:pt x="36415" y="3208"/>
                </a:lnTo>
                <a:lnTo>
                  <a:pt x="35565" y="3302"/>
                </a:lnTo>
                <a:lnTo>
                  <a:pt x="34811" y="3491"/>
                </a:lnTo>
                <a:lnTo>
                  <a:pt x="34150" y="3680"/>
                </a:lnTo>
                <a:lnTo>
                  <a:pt x="33490" y="3585"/>
                </a:lnTo>
                <a:lnTo>
                  <a:pt x="32830" y="3491"/>
                </a:lnTo>
                <a:lnTo>
                  <a:pt x="31509" y="3585"/>
                </a:lnTo>
                <a:lnTo>
                  <a:pt x="30000" y="3868"/>
                </a:lnTo>
                <a:lnTo>
                  <a:pt x="28490" y="4246"/>
                </a:lnTo>
                <a:lnTo>
                  <a:pt x="26981" y="4812"/>
                </a:lnTo>
                <a:lnTo>
                  <a:pt x="25471" y="5472"/>
                </a:lnTo>
                <a:lnTo>
                  <a:pt x="23868" y="6321"/>
                </a:lnTo>
                <a:lnTo>
                  <a:pt x="22358" y="7170"/>
                </a:lnTo>
                <a:lnTo>
                  <a:pt x="20849" y="8113"/>
                </a:lnTo>
                <a:lnTo>
                  <a:pt x="19339" y="9151"/>
                </a:lnTo>
                <a:lnTo>
                  <a:pt x="17924" y="10283"/>
                </a:lnTo>
                <a:lnTo>
                  <a:pt x="16604" y="11321"/>
                </a:lnTo>
                <a:lnTo>
                  <a:pt x="14056" y="13491"/>
                </a:lnTo>
                <a:lnTo>
                  <a:pt x="12075" y="15472"/>
                </a:lnTo>
                <a:lnTo>
                  <a:pt x="9717" y="18491"/>
                </a:lnTo>
                <a:lnTo>
                  <a:pt x="10000" y="17830"/>
                </a:lnTo>
                <a:lnTo>
                  <a:pt x="10377" y="17264"/>
                </a:lnTo>
                <a:lnTo>
                  <a:pt x="9717" y="18113"/>
                </a:lnTo>
                <a:lnTo>
                  <a:pt x="9056" y="19057"/>
                </a:lnTo>
                <a:lnTo>
                  <a:pt x="9151" y="19245"/>
                </a:lnTo>
                <a:lnTo>
                  <a:pt x="8396" y="20189"/>
                </a:lnTo>
                <a:lnTo>
                  <a:pt x="9151" y="18774"/>
                </a:lnTo>
                <a:lnTo>
                  <a:pt x="8019" y="20377"/>
                </a:lnTo>
                <a:lnTo>
                  <a:pt x="7075" y="22075"/>
                </a:lnTo>
                <a:lnTo>
                  <a:pt x="6226" y="23868"/>
                </a:lnTo>
                <a:lnTo>
                  <a:pt x="5472" y="25755"/>
                </a:lnTo>
                <a:lnTo>
                  <a:pt x="4151" y="29434"/>
                </a:lnTo>
                <a:lnTo>
                  <a:pt x="2924" y="32924"/>
                </a:lnTo>
                <a:lnTo>
                  <a:pt x="3019" y="33113"/>
                </a:lnTo>
                <a:lnTo>
                  <a:pt x="2924" y="33773"/>
                </a:lnTo>
                <a:lnTo>
                  <a:pt x="2453" y="36509"/>
                </a:lnTo>
                <a:lnTo>
                  <a:pt x="1981" y="39434"/>
                </a:lnTo>
                <a:lnTo>
                  <a:pt x="1981" y="39528"/>
                </a:lnTo>
                <a:lnTo>
                  <a:pt x="1981" y="39905"/>
                </a:lnTo>
                <a:lnTo>
                  <a:pt x="1792" y="41415"/>
                </a:lnTo>
                <a:lnTo>
                  <a:pt x="1698" y="42358"/>
                </a:lnTo>
                <a:lnTo>
                  <a:pt x="1698" y="43301"/>
                </a:lnTo>
                <a:lnTo>
                  <a:pt x="1792" y="44245"/>
                </a:lnTo>
                <a:lnTo>
                  <a:pt x="1887" y="44999"/>
                </a:lnTo>
                <a:lnTo>
                  <a:pt x="2170" y="46603"/>
                </a:lnTo>
                <a:lnTo>
                  <a:pt x="2170" y="46603"/>
                </a:lnTo>
                <a:lnTo>
                  <a:pt x="1887" y="46415"/>
                </a:lnTo>
                <a:lnTo>
                  <a:pt x="1792" y="46320"/>
                </a:lnTo>
                <a:lnTo>
                  <a:pt x="1792" y="46509"/>
                </a:lnTo>
                <a:lnTo>
                  <a:pt x="1981" y="46981"/>
                </a:lnTo>
                <a:lnTo>
                  <a:pt x="1415" y="46132"/>
                </a:lnTo>
                <a:lnTo>
                  <a:pt x="1509" y="46509"/>
                </a:lnTo>
                <a:lnTo>
                  <a:pt x="1321" y="46981"/>
                </a:lnTo>
                <a:lnTo>
                  <a:pt x="472" y="45471"/>
                </a:lnTo>
                <a:lnTo>
                  <a:pt x="377" y="45565"/>
                </a:lnTo>
                <a:lnTo>
                  <a:pt x="283" y="45660"/>
                </a:lnTo>
                <a:lnTo>
                  <a:pt x="189" y="45660"/>
                </a:lnTo>
                <a:lnTo>
                  <a:pt x="0" y="45565"/>
                </a:lnTo>
                <a:lnTo>
                  <a:pt x="0" y="45565"/>
                </a:lnTo>
                <a:lnTo>
                  <a:pt x="1038" y="47924"/>
                </a:lnTo>
                <a:lnTo>
                  <a:pt x="2264" y="50282"/>
                </a:lnTo>
                <a:lnTo>
                  <a:pt x="2075" y="49905"/>
                </a:lnTo>
                <a:lnTo>
                  <a:pt x="2170" y="49528"/>
                </a:lnTo>
                <a:lnTo>
                  <a:pt x="2736" y="50188"/>
                </a:lnTo>
                <a:lnTo>
                  <a:pt x="3208" y="50660"/>
                </a:lnTo>
                <a:lnTo>
                  <a:pt x="3396" y="50943"/>
                </a:lnTo>
                <a:lnTo>
                  <a:pt x="3396" y="51037"/>
                </a:lnTo>
                <a:lnTo>
                  <a:pt x="3302" y="50943"/>
                </a:lnTo>
                <a:lnTo>
                  <a:pt x="3302" y="50943"/>
                </a:lnTo>
                <a:lnTo>
                  <a:pt x="3585" y="51320"/>
                </a:lnTo>
                <a:lnTo>
                  <a:pt x="4623" y="53207"/>
                </a:lnTo>
                <a:lnTo>
                  <a:pt x="5755" y="55094"/>
                </a:lnTo>
                <a:lnTo>
                  <a:pt x="7075" y="56886"/>
                </a:lnTo>
                <a:lnTo>
                  <a:pt x="8585" y="58490"/>
                </a:lnTo>
                <a:lnTo>
                  <a:pt x="10189" y="59999"/>
                </a:lnTo>
                <a:lnTo>
                  <a:pt x="11792" y="61414"/>
                </a:lnTo>
                <a:lnTo>
                  <a:pt x="13585" y="62735"/>
                </a:lnTo>
                <a:lnTo>
                  <a:pt x="15471" y="63867"/>
                </a:lnTo>
                <a:lnTo>
                  <a:pt x="17641" y="64905"/>
                </a:lnTo>
                <a:lnTo>
                  <a:pt x="20000" y="65942"/>
                </a:lnTo>
                <a:lnTo>
                  <a:pt x="22358" y="66697"/>
                </a:lnTo>
                <a:lnTo>
                  <a:pt x="24811" y="67263"/>
                </a:lnTo>
                <a:lnTo>
                  <a:pt x="27264" y="67735"/>
                </a:lnTo>
                <a:lnTo>
                  <a:pt x="29811" y="68018"/>
                </a:lnTo>
                <a:lnTo>
                  <a:pt x="32264" y="68206"/>
                </a:lnTo>
                <a:lnTo>
                  <a:pt x="34811" y="68112"/>
                </a:lnTo>
                <a:lnTo>
                  <a:pt x="36981" y="67829"/>
                </a:lnTo>
                <a:lnTo>
                  <a:pt x="40471" y="67263"/>
                </a:lnTo>
                <a:lnTo>
                  <a:pt x="44056" y="66508"/>
                </a:lnTo>
                <a:lnTo>
                  <a:pt x="45565" y="66131"/>
                </a:lnTo>
                <a:lnTo>
                  <a:pt x="46509" y="65848"/>
                </a:lnTo>
                <a:lnTo>
                  <a:pt x="46509" y="65942"/>
                </a:lnTo>
                <a:lnTo>
                  <a:pt x="48018" y="65376"/>
                </a:lnTo>
                <a:lnTo>
                  <a:pt x="49527" y="64622"/>
                </a:lnTo>
                <a:lnTo>
                  <a:pt x="48867" y="64810"/>
                </a:lnTo>
                <a:lnTo>
                  <a:pt x="50754" y="63773"/>
                </a:lnTo>
                <a:lnTo>
                  <a:pt x="52546" y="62641"/>
                </a:lnTo>
                <a:lnTo>
                  <a:pt x="54244" y="61320"/>
                </a:lnTo>
                <a:lnTo>
                  <a:pt x="56037" y="59810"/>
                </a:lnTo>
                <a:lnTo>
                  <a:pt x="55282" y="60659"/>
                </a:lnTo>
                <a:lnTo>
                  <a:pt x="57263" y="59056"/>
                </a:lnTo>
                <a:lnTo>
                  <a:pt x="58112" y="58395"/>
                </a:lnTo>
                <a:lnTo>
                  <a:pt x="58207" y="58301"/>
                </a:lnTo>
                <a:lnTo>
                  <a:pt x="58112" y="58301"/>
                </a:lnTo>
                <a:lnTo>
                  <a:pt x="58584" y="57924"/>
                </a:lnTo>
                <a:lnTo>
                  <a:pt x="59056" y="57546"/>
                </a:lnTo>
                <a:lnTo>
                  <a:pt x="59999" y="56414"/>
                </a:lnTo>
                <a:lnTo>
                  <a:pt x="61414" y="55188"/>
                </a:lnTo>
                <a:lnTo>
                  <a:pt x="61414" y="55188"/>
                </a:lnTo>
                <a:lnTo>
                  <a:pt x="61131" y="55282"/>
                </a:lnTo>
                <a:lnTo>
                  <a:pt x="61508" y="54811"/>
                </a:lnTo>
                <a:lnTo>
                  <a:pt x="62735" y="53867"/>
                </a:lnTo>
                <a:lnTo>
                  <a:pt x="63867" y="52735"/>
                </a:lnTo>
                <a:lnTo>
                  <a:pt x="66131" y="50471"/>
                </a:lnTo>
                <a:lnTo>
                  <a:pt x="66131" y="50565"/>
                </a:lnTo>
                <a:lnTo>
                  <a:pt x="66320" y="50660"/>
                </a:lnTo>
                <a:lnTo>
                  <a:pt x="66414" y="50660"/>
                </a:lnTo>
                <a:lnTo>
                  <a:pt x="66603" y="50565"/>
                </a:lnTo>
                <a:lnTo>
                  <a:pt x="66603" y="50754"/>
                </a:lnTo>
                <a:lnTo>
                  <a:pt x="66508" y="50943"/>
                </a:lnTo>
                <a:lnTo>
                  <a:pt x="65848" y="51603"/>
                </a:lnTo>
                <a:lnTo>
                  <a:pt x="64999" y="52546"/>
                </a:lnTo>
                <a:lnTo>
                  <a:pt x="65376" y="52358"/>
                </a:lnTo>
                <a:lnTo>
                  <a:pt x="65848" y="52075"/>
                </a:lnTo>
                <a:lnTo>
                  <a:pt x="66697" y="51320"/>
                </a:lnTo>
                <a:lnTo>
                  <a:pt x="67546" y="50282"/>
                </a:lnTo>
                <a:lnTo>
                  <a:pt x="68301" y="49056"/>
                </a:lnTo>
                <a:lnTo>
                  <a:pt x="69055" y="47830"/>
                </a:lnTo>
                <a:lnTo>
                  <a:pt x="69716" y="46603"/>
                </a:lnTo>
                <a:lnTo>
                  <a:pt x="70565" y="44811"/>
                </a:lnTo>
                <a:lnTo>
                  <a:pt x="70282" y="45094"/>
                </a:lnTo>
                <a:lnTo>
                  <a:pt x="70942" y="43490"/>
                </a:lnTo>
                <a:lnTo>
                  <a:pt x="71037" y="43396"/>
                </a:lnTo>
                <a:lnTo>
                  <a:pt x="71697" y="41320"/>
                </a:lnTo>
                <a:lnTo>
                  <a:pt x="72263" y="39245"/>
                </a:lnTo>
                <a:lnTo>
                  <a:pt x="72640" y="37358"/>
                </a:lnTo>
                <a:lnTo>
                  <a:pt x="72923" y="35849"/>
                </a:lnTo>
                <a:lnTo>
                  <a:pt x="72829" y="36226"/>
                </a:lnTo>
                <a:lnTo>
                  <a:pt x="72735" y="36698"/>
                </a:lnTo>
                <a:lnTo>
                  <a:pt x="72452" y="36981"/>
                </a:lnTo>
                <a:lnTo>
                  <a:pt x="72169" y="37358"/>
                </a:lnTo>
                <a:lnTo>
                  <a:pt x="72263" y="36981"/>
                </a:lnTo>
                <a:lnTo>
                  <a:pt x="72452" y="36415"/>
                </a:lnTo>
                <a:lnTo>
                  <a:pt x="72452" y="35849"/>
                </a:lnTo>
                <a:lnTo>
                  <a:pt x="72357" y="35660"/>
                </a:lnTo>
                <a:lnTo>
                  <a:pt x="72263" y="35471"/>
                </a:lnTo>
                <a:lnTo>
                  <a:pt x="72640" y="33868"/>
                </a:lnTo>
                <a:lnTo>
                  <a:pt x="72735" y="33113"/>
                </a:lnTo>
                <a:lnTo>
                  <a:pt x="72735" y="32358"/>
                </a:lnTo>
                <a:lnTo>
                  <a:pt x="72923" y="33207"/>
                </a:lnTo>
                <a:lnTo>
                  <a:pt x="73018" y="34151"/>
                </a:lnTo>
                <a:lnTo>
                  <a:pt x="72923" y="32358"/>
                </a:lnTo>
                <a:lnTo>
                  <a:pt x="72923" y="31792"/>
                </a:lnTo>
                <a:lnTo>
                  <a:pt x="73112" y="30754"/>
                </a:lnTo>
                <a:lnTo>
                  <a:pt x="72829" y="31604"/>
                </a:lnTo>
                <a:lnTo>
                  <a:pt x="72735" y="30283"/>
                </a:lnTo>
                <a:lnTo>
                  <a:pt x="72546" y="28868"/>
                </a:lnTo>
                <a:lnTo>
                  <a:pt x="72357" y="27641"/>
                </a:lnTo>
                <a:lnTo>
                  <a:pt x="71980" y="26038"/>
                </a:lnTo>
                <a:lnTo>
                  <a:pt x="71414" y="24151"/>
                </a:lnTo>
                <a:lnTo>
                  <a:pt x="70754" y="22170"/>
                </a:lnTo>
                <a:lnTo>
                  <a:pt x="69905" y="20000"/>
                </a:lnTo>
                <a:lnTo>
                  <a:pt x="68867" y="18019"/>
                </a:lnTo>
                <a:lnTo>
                  <a:pt x="68301" y="16981"/>
                </a:lnTo>
                <a:lnTo>
                  <a:pt x="67735" y="16132"/>
                </a:lnTo>
                <a:lnTo>
                  <a:pt x="67074" y="15283"/>
                </a:lnTo>
                <a:lnTo>
                  <a:pt x="66414" y="14434"/>
                </a:lnTo>
                <a:lnTo>
                  <a:pt x="66508" y="14623"/>
                </a:lnTo>
                <a:lnTo>
                  <a:pt x="66414" y="14906"/>
                </a:lnTo>
                <a:lnTo>
                  <a:pt x="65754" y="14057"/>
                </a:lnTo>
                <a:lnTo>
                  <a:pt x="65093" y="13113"/>
                </a:lnTo>
                <a:lnTo>
                  <a:pt x="64537" y="12278"/>
                </a:lnTo>
                <a:lnTo>
                  <a:pt x="62924" y="10755"/>
                </a:lnTo>
                <a:lnTo>
                  <a:pt x="63018" y="10755"/>
                </a:lnTo>
                <a:lnTo>
                  <a:pt x="63018" y="10661"/>
                </a:lnTo>
                <a:lnTo>
                  <a:pt x="62924" y="10472"/>
                </a:lnTo>
                <a:lnTo>
                  <a:pt x="62263" y="9717"/>
                </a:lnTo>
                <a:lnTo>
                  <a:pt x="60376" y="7830"/>
                </a:lnTo>
                <a:lnTo>
                  <a:pt x="60754" y="8396"/>
                </a:lnTo>
                <a:lnTo>
                  <a:pt x="61131" y="8774"/>
                </a:lnTo>
                <a:lnTo>
                  <a:pt x="60376" y="8396"/>
                </a:lnTo>
                <a:lnTo>
                  <a:pt x="59716" y="7925"/>
                </a:lnTo>
                <a:lnTo>
                  <a:pt x="59087" y="7476"/>
                </a:lnTo>
                <a:lnTo>
                  <a:pt x="59810" y="8302"/>
                </a:lnTo>
                <a:lnTo>
                  <a:pt x="58678" y="7642"/>
                </a:lnTo>
                <a:lnTo>
                  <a:pt x="57641" y="6981"/>
                </a:lnTo>
                <a:lnTo>
                  <a:pt x="55471" y="5472"/>
                </a:lnTo>
                <a:lnTo>
                  <a:pt x="53301" y="4057"/>
                </a:lnTo>
                <a:lnTo>
                  <a:pt x="52169" y="3397"/>
                </a:lnTo>
                <a:lnTo>
                  <a:pt x="51037" y="2831"/>
                </a:lnTo>
                <a:lnTo>
                  <a:pt x="52075" y="2831"/>
                </a:lnTo>
                <a:lnTo>
                  <a:pt x="50660" y="1982"/>
                </a:lnTo>
                <a:lnTo>
                  <a:pt x="49811" y="1604"/>
                </a:lnTo>
                <a:lnTo>
                  <a:pt x="48867" y="1227"/>
                </a:lnTo>
                <a:lnTo>
                  <a:pt x="48018" y="849"/>
                </a:lnTo>
                <a:lnTo>
                  <a:pt x="47075" y="661"/>
                </a:lnTo>
                <a:lnTo>
                  <a:pt x="46226" y="566"/>
                </a:lnTo>
                <a:lnTo>
                  <a:pt x="45471" y="661"/>
                </a:lnTo>
                <a:lnTo>
                  <a:pt x="46226" y="849"/>
                </a:lnTo>
                <a:lnTo>
                  <a:pt x="46866" y="1215"/>
                </a:lnTo>
                <a:lnTo>
                  <a:pt x="46980" y="1227"/>
                </a:lnTo>
                <a:lnTo>
                  <a:pt x="47452" y="1416"/>
                </a:lnTo>
                <a:lnTo>
                  <a:pt x="47924" y="1510"/>
                </a:lnTo>
                <a:lnTo>
                  <a:pt x="47358" y="1321"/>
                </a:lnTo>
                <a:lnTo>
                  <a:pt x="46886" y="944"/>
                </a:lnTo>
                <a:lnTo>
                  <a:pt x="47829" y="1227"/>
                </a:lnTo>
                <a:lnTo>
                  <a:pt x="48773" y="1604"/>
                </a:lnTo>
                <a:lnTo>
                  <a:pt x="49622" y="2076"/>
                </a:lnTo>
                <a:lnTo>
                  <a:pt x="50377" y="2642"/>
                </a:lnTo>
                <a:lnTo>
                  <a:pt x="50377" y="2642"/>
                </a:lnTo>
                <a:lnTo>
                  <a:pt x="49622" y="2265"/>
                </a:lnTo>
                <a:lnTo>
                  <a:pt x="48584" y="1887"/>
                </a:lnTo>
                <a:lnTo>
                  <a:pt x="47358" y="1510"/>
                </a:lnTo>
                <a:lnTo>
                  <a:pt x="46037" y="1132"/>
                </a:lnTo>
                <a:lnTo>
                  <a:pt x="46809" y="1210"/>
                </a:lnTo>
                <a:lnTo>
                  <a:pt x="44339" y="661"/>
                </a:lnTo>
                <a:lnTo>
                  <a:pt x="44716" y="755"/>
                </a:lnTo>
                <a:lnTo>
                  <a:pt x="43113" y="472"/>
                </a:lnTo>
                <a:lnTo>
                  <a:pt x="41603" y="283"/>
                </a:lnTo>
                <a:lnTo>
                  <a:pt x="40282" y="95"/>
                </a:lnTo>
                <a:lnTo>
                  <a:pt x="391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5335863" y="1835825"/>
            <a:ext cx="2138977" cy="2050273"/>
          </a:xfrm>
          <a:custGeom>
            <a:avLst/>
            <a:gdLst/>
            <a:ahLst/>
            <a:cxnLst/>
            <a:rect l="0" t="0" r="0" b="0"/>
            <a:pathLst>
              <a:path w="67641" h="69056" extrusionOk="0">
                <a:moveTo>
                  <a:pt x="49622" y="2736"/>
                </a:moveTo>
                <a:lnTo>
                  <a:pt x="49622" y="2736"/>
                </a:lnTo>
                <a:lnTo>
                  <a:pt x="49622" y="2736"/>
                </a:lnTo>
                <a:close/>
                <a:moveTo>
                  <a:pt x="59622" y="55565"/>
                </a:moveTo>
                <a:lnTo>
                  <a:pt x="59622" y="55565"/>
                </a:lnTo>
                <a:lnTo>
                  <a:pt x="59622" y="55565"/>
                </a:lnTo>
                <a:close/>
                <a:moveTo>
                  <a:pt x="35471" y="0"/>
                </a:moveTo>
                <a:lnTo>
                  <a:pt x="34433" y="95"/>
                </a:lnTo>
                <a:lnTo>
                  <a:pt x="33584" y="189"/>
                </a:lnTo>
                <a:lnTo>
                  <a:pt x="32735" y="378"/>
                </a:lnTo>
                <a:lnTo>
                  <a:pt x="32169" y="566"/>
                </a:lnTo>
                <a:lnTo>
                  <a:pt x="31509" y="472"/>
                </a:lnTo>
                <a:lnTo>
                  <a:pt x="30754" y="472"/>
                </a:lnTo>
                <a:lnTo>
                  <a:pt x="29339" y="566"/>
                </a:lnTo>
                <a:lnTo>
                  <a:pt x="27830" y="849"/>
                </a:lnTo>
                <a:lnTo>
                  <a:pt x="26320" y="1321"/>
                </a:lnTo>
                <a:lnTo>
                  <a:pt x="24811" y="1981"/>
                </a:lnTo>
                <a:lnTo>
                  <a:pt x="23207" y="2736"/>
                </a:lnTo>
                <a:lnTo>
                  <a:pt x="21698" y="3585"/>
                </a:lnTo>
                <a:lnTo>
                  <a:pt x="20188" y="4623"/>
                </a:lnTo>
                <a:lnTo>
                  <a:pt x="18679" y="5661"/>
                </a:lnTo>
                <a:lnTo>
                  <a:pt x="17170" y="6793"/>
                </a:lnTo>
                <a:lnTo>
                  <a:pt x="15754" y="8019"/>
                </a:lnTo>
                <a:lnTo>
                  <a:pt x="14434" y="9151"/>
                </a:lnTo>
                <a:lnTo>
                  <a:pt x="11981" y="11510"/>
                </a:lnTo>
                <a:lnTo>
                  <a:pt x="10000" y="13774"/>
                </a:lnTo>
                <a:lnTo>
                  <a:pt x="7736" y="16981"/>
                </a:lnTo>
                <a:lnTo>
                  <a:pt x="8019" y="16321"/>
                </a:lnTo>
                <a:lnTo>
                  <a:pt x="8302" y="15660"/>
                </a:lnTo>
                <a:lnTo>
                  <a:pt x="7736" y="16604"/>
                </a:lnTo>
                <a:lnTo>
                  <a:pt x="7075" y="17642"/>
                </a:lnTo>
                <a:lnTo>
                  <a:pt x="7170" y="17830"/>
                </a:lnTo>
                <a:lnTo>
                  <a:pt x="6509" y="18868"/>
                </a:lnTo>
                <a:lnTo>
                  <a:pt x="7075" y="17359"/>
                </a:lnTo>
                <a:lnTo>
                  <a:pt x="6132" y="19057"/>
                </a:lnTo>
                <a:lnTo>
                  <a:pt x="5189" y="20849"/>
                </a:lnTo>
                <a:lnTo>
                  <a:pt x="4434" y="22736"/>
                </a:lnTo>
                <a:lnTo>
                  <a:pt x="3679" y="24622"/>
                </a:lnTo>
                <a:lnTo>
                  <a:pt x="2453" y="28490"/>
                </a:lnTo>
                <a:lnTo>
                  <a:pt x="1321" y="32169"/>
                </a:lnTo>
                <a:lnTo>
                  <a:pt x="1509" y="32264"/>
                </a:lnTo>
                <a:lnTo>
                  <a:pt x="1604" y="32453"/>
                </a:lnTo>
                <a:lnTo>
                  <a:pt x="1604" y="32641"/>
                </a:lnTo>
                <a:lnTo>
                  <a:pt x="1509" y="32924"/>
                </a:lnTo>
                <a:lnTo>
                  <a:pt x="1226" y="33396"/>
                </a:lnTo>
                <a:lnTo>
                  <a:pt x="1038" y="33585"/>
                </a:lnTo>
                <a:lnTo>
                  <a:pt x="1038" y="33773"/>
                </a:lnTo>
                <a:lnTo>
                  <a:pt x="1038" y="35000"/>
                </a:lnTo>
                <a:lnTo>
                  <a:pt x="849" y="36132"/>
                </a:lnTo>
                <a:lnTo>
                  <a:pt x="660" y="37358"/>
                </a:lnTo>
                <a:lnTo>
                  <a:pt x="472" y="38867"/>
                </a:lnTo>
                <a:lnTo>
                  <a:pt x="283" y="38301"/>
                </a:lnTo>
                <a:lnTo>
                  <a:pt x="94" y="39811"/>
                </a:lnTo>
                <a:lnTo>
                  <a:pt x="0" y="41509"/>
                </a:lnTo>
                <a:lnTo>
                  <a:pt x="94" y="43301"/>
                </a:lnTo>
                <a:lnTo>
                  <a:pt x="283" y="44056"/>
                </a:lnTo>
                <a:lnTo>
                  <a:pt x="472" y="44622"/>
                </a:lnTo>
                <a:lnTo>
                  <a:pt x="566" y="45660"/>
                </a:lnTo>
                <a:lnTo>
                  <a:pt x="755" y="46792"/>
                </a:lnTo>
                <a:lnTo>
                  <a:pt x="1226" y="48962"/>
                </a:lnTo>
                <a:lnTo>
                  <a:pt x="1981" y="51037"/>
                </a:lnTo>
                <a:lnTo>
                  <a:pt x="2924" y="53112"/>
                </a:lnTo>
                <a:lnTo>
                  <a:pt x="4057" y="55094"/>
                </a:lnTo>
                <a:lnTo>
                  <a:pt x="5283" y="56980"/>
                </a:lnTo>
                <a:lnTo>
                  <a:pt x="6698" y="58678"/>
                </a:lnTo>
                <a:lnTo>
                  <a:pt x="8113" y="60282"/>
                </a:lnTo>
                <a:lnTo>
                  <a:pt x="9056" y="61131"/>
                </a:lnTo>
                <a:lnTo>
                  <a:pt x="10000" y="61980"/>
                </a:lnTo>
                <a:lnTo>
                  <a:pt x="11038" y="62829"/>
                </a:lnTo>
                <a:lnTo>
                  <a:pt x="12075" y="63584"/>
                </a:lnTo>
                <a:lnTo>
                  <a:pt x="14339" y="64905"/>
                </a:lnTo>
                <a:lnTo>
                  <a:pt x="16604" y="66131"/>
                </a:lnTo>
                <a:lnTo>
                  <a:pt x="19056" y="67169"/>
                </a:lnTo>
                <a:lnTo>
                  <a:pt x="21509" y="67923"/>
                </a:lnTo>
                <a:lnTo>
                  <a:pt x="24056" y="68584"/>
                </a:lnTo>
                <a:lnTo>
                  <a:pt x="26603" y="69055"/>
                </a:lnTo>
                <a:lnTo>
                  <a:pt x="27830" y="69055"/>
                </a:lnTo>
                <a:lnTo>
                  <a:pt x="30188" y="68867"/>
                </a:lnTo>
                <a:lnTo>
                  <a:pt x="33113" y="68678"/>
                </a:lnTo>
                <a:lnTo>
                  <a:pt x="36509" y="68301"/>
                </a:lnTo>
                <a:lnTo>
                  <a:pt x="39811" y="67923"/>
                </a:lnTo>
                <a:lnTo>
                  <a:pt x="42735" y="67452"/>
                </a:lnTo>
                <a:lnTo>
                  <a:pt x="44905" y="66980"/>
                </a:lnTo>
                <a:lnTo>
                  <a:pt x="45565" y="66791"/>
                </a:lnTo>
                <a:lnTo>
                  <a:pt x="45943" y="66508"/>
                </a:lnTo>
                <a:lnTo>
                  <a:pt x="47358" y="65942"/>
                </a:lnTo>
                <a:lnTo>
                  <a:pt x="48018" y="65565"/>
                </a:lnTo>
                <a:lnTo>
                  <a:pt x="48678" y="65188"/>
                </a:lnTo>
                <a:lnTo>
                  <a:pt x="47924" y="65471"/>
                </a:lnTo>
                <a:lnTo>
                  <a:pt x="51509" y="62924"/>
                </a:lnTo>
                <a:lnTo>
                  <a:pt x="53301" y="61508"/>
                </a:lnTo>
                <a:lnTo>
                  <a:pt x="55093" y="59905"/>
                </a:lnTo>
                <a:lnTo>
                  <a:pt x="55093" y="59905"/>
                </a:lnTo>
                <a:lnTo>
                  <a:pt x="54810" y="60376"/>
                </a:lnTo>
                <a:lnTo>
                  <a:pt x="54339" y="60754"/>
                </a:lnTo>
                <a:lnTo>
                  <a:pt x="55376" y="59999"/>
                </a:lnTo>
                <a:lnTo>
                  <a:pt x="56320" y="59056"/>
                </a:lnTo>
                <a:lnTo>
                  <a:pt x="57075" y="58395"/>
                </a:lnTo>
                <a:lnTo>
                  <a:pt x="57169" y="58207"/>
                </a:lnTo>
                <a:lnTo>
                  <a:pt x="57075" y="58207"/>
                </a:lnTo>
                <a:lnTo>
                  <a:pt x="57924" y="57546"/>
                </a:lnTo>
                <a:lnTo>
                  <a:pt x="58678" y="56697"/>
                </a:lnTo>
                <a:lnTo>
                  <a:pt x="59339" y="55754"/>
                </a:lnTo>
                <a:lnTo>
                  <a:pt x="59905" y="54905"/>
                </a:lnTo>
                <a:lnTo>
                  <a:pt x="59716" y="54999"/>
                </a:lnTo>
                <a:lnTo>
                  <a:pt x="59622" y="54999"/>
                </a:lnTo>
                <a:lnTo>
                  <a:pt x="59810" y="54622"/>
                </a:lnTo>
                <a:lnTo>
                  <a:pt x="59150" y="55565"/>
                </a:lnTo>
                <a:lnTo>
                  <a:pt x="59527" y="55094"/>
                </a:lnTo>
                <a:lnTo>
                  <a:pt x="59433" y="55377"/>
                </a:lnTo>
                <a:lnTo>
                  <a:pt x="58867" y="56037"/>
                </a:lnTo>
                <a:lnTo>
                  <a:pt x="59056" y="55660"/>
                </a:lnTo>
                <a:lnTo>
                  <a:pt x="59056" y="55660"/>
                </a:lnTo>
                <a:lnTo>
                  <a:pt x="58678" y="56037"/>
                </a:lnTo>
                <a:lnTo>
                  <a:pt x="59810" y="54339"/>
                </a:lnTo>
                <a:lnTo>
                  <a:pt x="60282" y="53490"/>
                </a:lnTo>
                <a:lnTo>
                  <a:pt x="60282" y="53301"/>
                </a:lnTo>
                <a:lnTo>
                  <a:pt x="60188" y="53395"/>
                </a:lnTo>
                <a:lnTo>
                  <a:pt x="60188" y="53395"/>
                </a:lnTo>
                <a:lnTo>
                  <a:pt x="60565" y="52924"/>
                </a:lnTo>
                <a:lnTo>
                  <a:pt x="61037" y="52452"/>
                </a:lnTo>
                <a:lnTo>
                  <a:pt x="61886" y="51509"/>
                </a:lnTo>
                <a:lnTo>
                  <a:pt x="61508" y="52452"/>
                </a:lnTo>
                <a:lnTo>
                  <a:pt x="60848" y="53584"/>
                </a:lnTo>
                <a:lnTo>
                  <a:pt x="59622" y="55565"/>
                </a:lnTo>
                <a:lnTo>
                  <a:pt x="60376" y="54528"/>
                </a:lnTo>
                <a:lnTo>
                  <a:pt x="60942" y="53678"/>
                </a:lnTo>
                <a:lnTo>
                  <a:pt x="61980" y="51792"/>
                </a:lnTo>
                <a:lnTo>
                  <a:pt x="61886" y="51886"/>
                </a:lnTo>
                <a:lnTo>
                  <a:pt x="61886" y="51697"/>
                </a:lnTo>
                <a:lnTo>
                  <a:pt x="62169" y="51037"/>
                </a:lnTo>
                <a:lnTo>
                  <a:pt x="62735" y="49999"/>
                </a:lnTo>
                <a:lnTo>
                  <a:pt x="61508" y="51603"/>
                </a:lnTo>
                <a:lnTo>
                  <a:pt x="61603" y="51037"/>
                </a:lnTo>
                <a:lnTo>
                  <a:pt x="61697" y="50377"/>
                </a:lnTo>
                <a:lnTo>
                  <a:pt x="62169" y="48962"/>
                </a:lnTo>
                <a:lnTo>
                  <a:pt x="62829" y="47358"/>
                </a:lnTo>
                <a:lnTo>
                  <a:pt x="63678" y="45565"/>
                </a:lnTo>
                <a:lnTo>
                  <a:pt x="65376" y="42169"/>
                </a:lnTo>
                <a:lnTo>
                  <a:pt x="66131" y="40660"/>
                </a:lnTo>
                <a:lnTo>
                  <a:pt x="66697" y="39339"/>
                </a:lnTo>
                <a:lnTo>
                  <a:pt x="66603" y="39528"/>
                </a:lnTo>
                <a:lnTo>
                  <a:pt x="66697" y="39056"/>
                </a:lnTo>
                <a:lnTo>
                  <a:pt x="66791" y="38962"/>
                </a:lnTo>
                <a:lnTo>
                  <a:pt x="66791" y="39056"/>
                </a:lnTo>
                <a:lnTo>
                  <a:pt x="66886" y="38584"/>
                </a:lnTo>
                <a:lnTo>
                  <a:pt x="66791" y="38867"/>
                </a:lnTo>
                <a:lnTo>
                  <a:pt x="66980" y="38207"/>
                </a:lnTo>
                <a:lnTo>
                  <a:pt x="67169" y="37264"/>
                </a:lnTo>
                <a:lnTo>
                  <a:pt x="67263" y="36415"/>
                </a:lnTo>
                <a:lnTo>
                  <a:pt x="67357" y="36509"/>
                </a:lnTo>
                <a:lnTo>
                  <a:pt x="67452" y="36509"/>
                </a:lnTo>
                <a:lnTo>
                  <a:pt x="67546" y="35943"/>
                </a:lnTo>
                <a:lnTo>
                  <a:pt x="67546" y="34811"/>
                </a:lnTo>
                <a:lnTo>
                  <a:pt x="67640" y="31037"/>
                </a:lnTo>
                <a:lnTo>
                  <a:pt x="67640" y="28490"/>
                </a:lnTo>
                <a:lnTo>
                  <a:pt x="67546" y="27736"/>
                </a:lnTo>
                <a:lnTo>
                  <a:pt x="67546" y="27547"/>
                </a:lnTo>
                <a:lnTo>
                  <a:pt x="67452" y="27547"/>
                </a:lnTo>
                <a:lnTo>
                  <a:pt x="67074" y="26792"/>
                </a:lnTo>
                <a:lnTo>
                  <a:pt x="66791" y="25660"/>
                </a:lnTo>
                <a:lnTo>
                  <a:pt x="66508" y="24528"/>
                </a:lnTo>
                <a:lnTo>
                  <a:pt x="66414" y="23585"/>
                </a:lnTo>
                <a:lnTo>
                  <a:pt x="66320" y="23679"/>
                </a:lnTo>
                <a:lnTo>
                  <a:pt x="66320" y="23490"/>
                </a:lnTo>
                <a:lnTo>
                  <a:pt x="65942" y="22924"/>
                </a:lnTo>
                <a:lnTo>
                  <a:pt x="65565" y="22358"/>
                </a:lnTo>
                <a:lnTo>
                  <a:pt x="64527" y="21132"/>
                </a:lnTo>
                <a:lnTo>
                  <a:pt x="63584" y="19906"/>
                </a:lnTo>
                <a:lnTo>
                  <a:pt x="63207" y="19340"/>
                </a:lnTo>
                <a:lnTo>
                  <a:pt x="63018" y="18774"/>
                </a:lnTo>
                <a:lnTo>
                  <a:pt x="63112" y="18962"/>
                </a:lnTo>
                <a:lnTo>
                  <a:pt x="63301" y="19057"/>
                </a:lnTo>
                <a:lnTo>
                  <a:pt x="63301" y="19057"/>
                </a:lnTo>
                <a:lnTo>
                  <a:pt x="63207" y="18868"/>
                </a:lnTo>
                <a:lnTo>
                  <a:pt x="62923" y="18491"/>
                </a:lnTo>
                <a:lnTo>
                  <a:pt x="61980" y="17453"/>
                </a:lnTo>
                <a:lnTo>
                  <a:pt x="61037" y="16509"/>
                </a:lnTo>
                <a:lnTo>
                  <a:pt x="61037" y="16698"/>
                </a:lnTo>
                <a:lnTo>
                  <a:pt x="61037" y="16887"/>
                </a:lnTo>
                <a:lnTo>
                  <a:pt x="60093" y="15943"/>
                </a:lnTo>
                <a:lnTo>
                  <a:pt x="60376" y="16321"/>
                </a:lnTo>
                <a:lnTo>
                  <a:pt x="59527" y="15377"/>
                </a:lnTo>
                <a:lnTo>
                  <a:pt x="59056" y="14906"/>
                </a:lnTo>
                <a:lnTo>
                  <a:pt x="59244" y="14906"/>
                </a:lnTo>
                <a:lnTo>
                  <a:pt x="59905" y="15472"/>
                </a:lnTo>
                <a:lnTo>
                  <a:pt x="59905" y="15472"/>
                </a:lnTo>
                <a:lnTo>
                  <a:pt x="57641" y="13396"/>
                </a:lnTo>
                <a:lnTo>
                  <a:pt x="58112" y="13868"/>
                </a:lnTo>
                <a:lnTo>
                  <a:pt x="56886" y="13019"/>
                </a:lnTo>
                <a:lnTo>
                  <a:pt x="55754" y="12453"/>
                </a:lnTo>
                <a:lnTo>
                  <a:pt x="56603" y="13113"/>
                </a:lnTo>
                <a:lnTo>
                  <a:pt x="57452" y="13774"/>
                </a:lnTo>
                <a:lnTo>
                  <a:pt x="58961" y="15283"/>
                </a:lnTo>
                <a:lnTo>
                  <a:pt x="60376" y="16604"/>
                </a:lnTo>
                <a:lnTo>
                  <a:pt x="61225" y="17264"/>
                </a:lnTo>
                <a:lnTo>
                  <a:pt x="62074" y="17925"/>
                </a:lnTo>
                <a:lnTo>
                  <a:pt x="62074" y="17925"/>
                </a:lnTo>
                <a:lnTo>
                  <a:pt x="61414" y="17547"/>
                </a:lnTo>
                <a:lnTo>
                  <a:pt x="60659" y="16981"/>
                </a:lnTo>
                <a:lnTo>
                  <a:pt x="60754" y="17264"/>
                </a:lnTo>
                <a:lnTo>
                  <a:pt x="60942" y="17642"/>
                </a:lnTo>
                <a:lnTo>
                  <a:pt x="61980" y="19151"/>
                </a:lnTo>
                <a:lnTo>
                  <a:pt x="63301" y="20943"/>
                </a:lnTo>
                <a:lnTo>
                  <a:pt x="63207" y="20943"/>
                </a:lnTo>
                <a:lnTo>
                  <a:pt x="63395" y="21038"/>
                </a:lnTo>
                <a:lnTo>
                  <a:pt x="63490" y="21321"/>
                </a:lnTo>
                <a:lnTo>
                  <a:pt x="63678" y="21604"/>
                </a:lnTo>
                <a:lnTo>
                  <a:pt x="63773" y="21698"/>
                </a:lnTo>
                <a:lnTo>
                  <a:pt x="63584" y="21321"/>
                </a:lnTo>
                <a:lnTo>
                  <a:pt x="63584" y="21321"/>
                </a:lnTo>
                <a:lnTo>
                  <a:pt x="64244" y="22170"/>
                </a:lnTo>
                <a:lnTo>
                  <a:pt x="64716" y="22641"/>
                </a:lnTo>
                <a:lnTo>
                  <a:pt x="64905" y="22830"/>
                </a:lnTo>
                <a:lnTo>
                  <a:pt x="64999" y="22830"/>
                </a:lnTo>
                <a:lnTo>
                  <a:pt x="64999" y="22641"/>
                </a:lnTo>
                <a:lnTo>
                  <a:pt x="64905" y="22358"/>
                </a:lnTo>
                <a:lnTo>
                  <a:pt x="65282" y="23207"/>
                </a:lnTo>
                <a:lnTo>
                  <a:pt x="65565" y="24056"/>
                </a:lnTo>
                <a:lnTo>
                  <a:pt x="66225" y="25943"/>
                </a:lnTo>
                <a:lnTo>
                  <a:pt x="66697" y="27830"/>
                </a:lnTo>
                <a:lnTo>
                  <a:pt x="66886" y="28490"/>
                </a:lnTo>
                <a:lnTo>
                  <a:pt x="66980" y="28868"/>
                </a:lnTo>
                <a:lnTo>
                  <a:pt x="66886" y="28962"/>
                </a:lnTo>
                <a:lnTo>
                  <a:pt x="66697" y="28679"/>
                </a:lnTo>
                <a:lnTo>
                  <a:pt x="66697" y="29245"/>
                </a:lnTo>
                <a:lnTo>
                  <a:pt x="66791" y="29905"/>
                </a:lnTo>
                <a:lnTo>
                  <a:pt x="66886" y="29905"/>
                </a:lnTo>
                <a:lnTo>
                  <a:pt x="66886" y="30094"/>
                </a:lnTo>
                <a:lnTo>
                  <a:pt x="66886" y="30566"/>
                </a:lnTo>
                <a:lnTo>
                  <a:pt x="66697" y="30377"/>
                </a:lnTo>
                <a:lnTo>
                  <a:pt x="66603" y="30188"/>
                </a:lnTo>
                <a:lnTo>
                  <a:pt x="66603" y="30094"/>
                </a:lnTo>
                <a:lnTo>
                  <a:pt x="66697" y="29905"/>
                </a:lnTo>
                <a:lnTo>
                  <a:pt x="66508" y="28679"/>
                </a:lnTo>
                <a:lnTo>
                  <a:pt x="66225" y="27358"/>
                </a:lnTo>
                <a:lnTo>
                  <a:pt x="66603" y="30283"/>
                </a:lnTo>
                <a:lnTo>
                  <a:pt x="66697" y="31792"/>
                </a:lnTo>
                <a:lnTo>
                  <a:pt x="66697" y="33302"/>
                </a:lnTo>
                <a:lnTo>
                  <a:pt x="66603" y="34717"/>
                </a:lnTo>
                <a:lnTo>
                  <a:pt x="66414" y="36226"/>
                </a:lnTo>
                <a:lnTo>
                  <a:pt x="66131" y="37547"/>
                </a:lnTo>
                <a:lnTo>
                  <a:pt x="65659" y="38962"/>
                </a:lnTo>
                <a:lnTo>
                  <a:pt x="65848" y="38584"/>
                </a:lnTo>
                <a:lnTo>
                  <a:pt x="65942" y="38584"/>
                </a:lnTo>
                <a:lnTo>
                  <a:pt x="65848" y="39245"/>
                </a:lnTo>
                <a:lnTo>
                  <a:pt x="65565" y="40188"/>
                </a:lnTo>
                <a:lnTo>
                  <a:pt x="65471" y="40471"/>
                </a:lnTo>
                <a:lnTo>
                  <a:pt x="65282" y="40660"/>
                </a:lnTo>
                <a:lnTo>
                  <a:pt x="65282" y="40566"/>
                </a:lnTo>
                <a:lnTo>
                  <a:pt x="65093" y="41132"/>
                </a:lnTo>
                <a:lnTo>
                  <a:pt x="64433" y="43018"/>
                </a:lnTo>
                <a:lnTo>
                  <a:pt x="63678" y="45282"/>
                </a:lnTo>
                <a:lnTo>
                  <a:pt x="62735" y="47264"/>
                </a:lnTo>
                <a:lnTo>
                  <a:pt x="61697" y="49056"/>
                </a:lnTo>
                <a:lnTo>
                  <a:pt x="60659" y="50943"/>
                </a:lnTo>
                <a:lnTo>
                  <a:pt x="59433" y="52735"/>
                </a:lnTo>
                <a:lnTo>
                  <a:pt x="58207" y="54433"/>
                </a:lnTo>
                <a:lnTo>
                  <a:pt x="56886" y="56037"/>
                </a:lnTo>
                <a:lnTo>
                  <a:pt x="55376" y="57641"/>
                </a:lnTo>
                <a:lnTo>
                  <a:pt x="53867" y="59150"/>
                </a:lnTo>
                <a:lnTo>
                  <a:pt x="52169" y="60376"/>
                </a:lnTo>
                <a:lnTo>
                  <a:pt x="48961" y="62452"/>
                </a:lnTo>
                <a:lnTo>
                  <a:pt x="44528" y="65282"/>
                </a:lnTo>
                <a:lnTo>
                  <a:pt x="44622" y="65188"/>
                </a:lnTo>
                <a:lnTo>
                  <a:pt x="44716" y="65093"/>
                </a:lnTo>
                <a:lnTo>
                  <a:pt x="45094" y="64810"/>
                </a:lnTo>
                <a:lnTo>
                  <a:pt x="45660" y="64527"/>
                </a:lnTo>
                <a:lnTo>
                  <a:pt x="43867" y="65376"/>
                </a:lnTo>
                <a:lnTo>
                  <a:pt x="43113" y="65754"/>
                </a:lnTo>
                <a:lnTo>
                  <a:pt x="42924" y="65754"/>
                </a:lnTo>
                <a:lnTo>
                  <a:pt x="43113" y="65659"/>
                </a:lnTo>
                <a:lnTo>
                  <a:pt x="41603" y="66037"/>
                </a:lnTo>
                <a:lnTo>
                  <a:pt x="39999" y="66320"/>
                </a:lnTo>
                <a:lnTo>
                  <a:pt x="38396" y="66508"/>
                </a:lnTo>
                <a:lnTo>
                  <a:pt x="36792" y="66697"/>
                </a:lnTo>
                <a:lnTo>
                  <a:pt x="33584" y="66980"/>
                </a:lnTo>
                <a:lnTo>
                  <a:pt x="32169" y="67169"/>
                </a:lnTo>
                <a:lnTo>
                  <a:pt x="30754" y="67357"/>
                </a:lnTo>
                <a:lnTo>
                  <a:pt x="30094" y="67357"/>
                </a:lnTo>
                <a:lnTo>
                  <a:pt x="29339" y="67263"/>
                </a:lnTo>
                <a:lnTo>
                  <a:pt x="27830" y="66886"/>
                </a:lnTo>
                <a:lnTo>
                  <a:pt x="26415" y="66508"/>
                </a:lnTo>
                <a:lnTo>
                  <a:pt x="25754" y="66414"/>
                </a:lnTo>
                <a:lnTo>
                  <a:pt x="25094" y="66414"/>
                </a:lnTo>
                <a:lnTo>
                  <a:pt x="25566" y="66980"/>
                </a:lnTo>
                <a:lnTo>
                  <a:pt x="25471" y="67074"/>
                </a:lnTo>
                <a:lnTo>
                  <a:pt x="25188" y="66980"/>
                </a:lnTo>
                <a:lnTo>
                  <a:pt x="24339" y="66791"/>
                </a:lnTo>
                <a:lnTo>
                  <a:pt x="23773" y="66508"/>
                </a:lnTo>
                <a:lnTo>
                  <a:pt x="24245" y="66414"/>
                </a:lnTo>
                <a:lnTo>
                  <a:pt x="24717" y="66603"/>
                </a:lnTo>
                <a:lnTo>
                  <a:pt x="24811" y="66414"/>
                </a:lnTo>
                <a:lnTo>
                  <a:pt x="24811" y="66320"/>
                </a:lnTo>
                <a:lnTo>
                  <a:pt x="24717" y="66225"/>
                </a:lnTo>
                <a:lnTo>
                  <a:pt x="24528" y="66131"/>
                </a:lnTo>
                <a:lnTo>
                  <a:pt x="24151" y="66225"/>
                </a:lnTo>
                <a:lnTo>
                  <a:pt x="23679" y="66320"/>
                </a:lnTo>
                <a:lnTo>
                  <a:pt x="23018" y="66414"/>
                </a:lnTo>
                <a:lnTo>
                  <a:pt x="23490" y="66225"/>
                </a:lnTo>
                <a:lnTo>
                  <a:pt x="22075" y="65942"/>
                </a:lnTo>
                <a:lnTo>
                  <a:pt x="20943" y="65659"/>
                </a:lnTo>
                <a:lnTo>
                  <a:pt x="20000" y="65282"/>
                </a:lnTo>
                <a:lnTo>
                  <a:pt x="19056" y="64810"/>
                </a:lnTo>
                <a:lnTo>
                  <a:pt x="19056" y="64810"/>
                </a:lnTo>
                <a:lnTo>
                  <a:pt x="19717" y="64999"/>
                </a:lnTo>
                <a:lnTo>
                  <a:pt x="19151" y="64716"/>
                </a:lnTo>
                <a:lnTo>
                  <a:pt x="18962" y="64810"/>
                </a:lnTo>
                <a:lnTo>
                  <a:pt x="19151" y="64905"/>
                </a:lnTo>
                <a:lnTo>
                  <a:pt x="18490" y="64905"/>
                </a:lnTo>
                <a:lnTo>
                  <a:pt x="17830" y="64716"/>
                </a:lnTo>
                <a:lnTo>
                  <a:pt x="17264" y="64527"/>
                </a:lnTo>
                <a:lnTo>
                  <a:pt x="16698" y="64150"/>
                </a:lnTo>
                <a:lnTo>
                  <a:pt x="16981" y="64056"/>
                </a:lnTo>
                <a:lnTo>
                  <a:pt x="17264" y="64150"/>
                </a:lnTo>
                <a:lnTo>
                  <a:pt x="17264" y="64150"/>
                </a:lnTo>
                <a:lnTo>
                  <a:pt x="15188" y="63207"/>
                </a:lnTo>
                <a:lnTo>
                  <a:pt x="14622" y="62829"/>
                </a:lnTo>
                <a:lnTo>
                  <a:pt x="14717" y="62924"/>
                </a:lnTo>
                <a:lnTo>
                  <a:pt x="13773" y="62546"/>
                </a:lnTo>
                <a:lnTo>
                  <a:pt x="12924" y="62075"/>
                </a:lnTo>
                <a:lnTo>
                  <a:pt x="12358" y="61697"/>
                </a:lnTo>
                <a:lnTo>
                  <a:pt x="12264" y="61508"/>
                </a:lnTo>
                <a:lnTo>
                  <a:pt x="12170" y="61320"/>
                </a:lnTo>
                <a:lnTo>
                  <a:pt x="11698" y="60942"/>
                </a:lnTo>
                <a:lnTo>
                  <a:pt x="11132" y="60471"/>
                </a:lnTo>
                <a:lnTo>
                  <a:pt x="9906" y="59244"/>
                </a:lnTo>
                <a:lnTo>
                  <a:pt x="9906" y="59244"/>
                </a:lnTo>
                <a:lnTo>
                  <a:pt x="10566" y="59527"/>
                </a:lnTo>
                <a:lnTo>
                  <a:pt x="9434" y="58584"/>
                </a:lnTo>
                <a:lnTo>
                  <a:pt x="8207" y="57546"/>
                </a:lnTo>
                <a:lnTo>
                  <a:pt x="7547" y="56886"/>
                </a:lnTo>
                <a:lnTo>
                  <a:pt x="6981" y="56131"/>
                </a:lnTo>
                <a:lnTo>
                  <a:pt x="6226" y="55094"/>
                </a:lnTo>
                <a:lnTo>
                  <a:pt x="6415" y="55377"/>
                </a:lnTo>
                <a:lnTo>
                  <a:pt x="6038" y="54905"/>
                </a:lnTo>
                <a:lnTo>
                  <a:pt x="5472" y="54244"/>
                </a:lnTo>
                <a:lnTo>
                  <a:pt x="5283" y="53961"/>
                </a:lnTo>
                <a:lnTo>
                  <a:pt x="5094" y="53867"/>
                </a:lnTo>
                <a:lnTo>
                  <a:pt x="5377" y="54622"/>
                </a:lnTo>
                <a:lnTo>
                  <a:pt x="5849" y="55282"/>
                </a:lnTo>
                <a:lnTo>
                  <a:pt x="6321" y="55943"/>
                </a:lnTo>
                <a:lnTo>
                  <a:pt x="6698" y="56603"/>
                </a:lnTo>
                <a:lnTo>
                  <a:pt x="6226" y="56226"/>
                </a:lnTo>
                <a:lnTo>
                  <a:pt x="5943" y="55848"/>
                </a:lnTo>
                <a:lnTo>
                  <a:pt x="6038" y="56037"/>
                </a:lnTo>
                <a:lnTo>
                  <a:pt x="5943" y="55943"/>
                </a:lnTo>
                <a:lnTo>
                  <a:pt x="5377" y="55188"/>
                </a:lnTo>
                <a:lnTo>
                  <a:pt x="5000" y="54716"/>
                </a:lnTo>
                <a:lnTo>
                  <a:pt x="4717" y="54150"/>
                </a:lnTo>
                <a:lnTo>
                  <a:pt x="4528" y="53678"/>
                </a:lnTo>
                <a:lnTo>
                  <a:pt x="4528" y="53584"/>
                </a:lnTo>
                <a:lnTo>
                  <a:pt x="4623" y="53395"/>
                </a:lnTo>
                <a:lnTo>
                  <a:pt x="5094" y="54244"/>
                </a:lnTo>
                <a:lnTo>
                  <a:pt x="4717" y="53301"/>
                </a:lnTo>
                <a:lnTo>
                  <a:pt x="4528" y="53018"/>
                </a:lnTo>
                <a:lnTo>
                  <a:pt x="4151" y="52263"/>
                </a:lnTo>
                <a:lnTo>
                  <a:pt x="4151" y="52169"/>
                </a:lnTo>
                <a:lnTo>
                  <a:pt x="3774" y="51509"/>
                </a:lnTo>
                <a:lnTo>
                  <a:pt x="3396" y="50660"/>
                </a:lnTo>
                <a:lnTo>
                  <a:pt x="3585" y="51603"/>
                </a:lnTo>
                <a:lnTo>
                  <a:pt x="3396" y="51226"/>
                </a:lnTo>
                <a:lnTo>
                  <a:pt x="3208" y="50848"/>
                </a:lnTo>
                <a:lnTo>
                  <a:pt x="3208" y="50471"/>
                </a:lnTo>
                <a:lnTo>
                  <a:pt x="3208" y="50094"/>
                </a:lnTo>
                <a:lnTo>
                  <a:pt x="3585" y="50754"/>
                </a:lnTo>
                <a:lnTo>
                  <a:pt x="3868" y="51509"/>
                </a:lnTo>
                <a:lnTo>
                  <a:pt x="3868" y="51509"/>
                </a:lnTo>
                <a:lnTo>
                  <a:pt x="3208" y="49528"/>
                </a:lnTo>
                <a:lnTo>
                  <a:pt x="3208" y="49528"/>
                </a:lnTo>
                <a:lnTo>
                  <a:pt x="3868" y="50754"/>
                </a:lnTo>
                <a:lnTo>
                  <a:pt x="3208" y="48962"/>
                </a:lnTo>
                <a:lnTo>
                  <a:pt x="3585" y="49339"/>
                </a:lnTo>
                <a:lnTo>
                  <a:pt x="3774" y="49433"/>
                </a:lnTo>
                <a:lnTo>
                  <a:pt x="3962" y="49528"/>
                </a:lnTo>
                <a:lnTo>
                  <a:pt x="4057" y="49905"/>
                </a:lnTo>
                <a:lnTo>
                  <a:pt x="3868" y="48962"/>
                </a:lnTo>
                <a:lnTo>
                  <a:pt x="3491" y="47924"/>
                </a:lnTo>
                <a:lnTo>
                  <a:pt x="2641" y="45565"/>
                </a:lnTo>
                <a:lnTo>
                  <a:pt x="2170" y="43867"/>
                </a:lnTo>
                <a:lnTo>
                  <a:pt x="1698" y="41886"/>
                </a:lnTo>
                <a:lnTo>
                  <a:pt x="1698" y="41886"/>
                </a:lnTo>
                <a:lnTo>
                  <a:pt x="1887" y="42075"/>
                </a:lnTo>
                <a:lnTo>
                  <a:pt x="1981" y="41981"/>
                </a:lnTo>
                <a:lnTo>
                  <a:pt x="2075" y="42075"/>
                </a:lnTo>
                <a:lnTo>
                  <a:pt x="2264" y="42169"/>
                </a:lnTo>
                <a:lnTo>
                  <a:pt x="2170" y="40283"/>
                </a:lnTo>
                <a:lnTo>
                  <a:pt x="2075" y="38301"/>
                </a:lnTo>
                <a:lnTo>
                  <a:pt x="2170" y="36415"/>
                </a:lnTo>
                <a:lnTo>
                  <a:pt x="2358" y="35566"/>
                </a:lnTo>
                <a:lnTo>
                  <a:pt x="2453" y="34811"/>
                </a:lnTo>
                <a:lnTo>
                  <a:pt x="2830" y="32830"/>
                </a:lnTo>
                <a:lnTo>
                  <a:pt x="2830" y="33207"/>
                </a:lnTo>
                <a:lnTo>
                  <a:pt x="2924" y="33490"/>
                </a:lnTo>
                <a:lnTo>
                  <a:pt x="2924" y="32453"/>
                </a:lnTo>
                <a:lnTo>
                  <a:pt x="3019" y="31415"/>
                </a:lnTo>
                <a:lnTo>
                  <a:pt x="3396" y="29245"/>
                </a:lnTo>
                <a:lnTo>
                  <a:pt x="3868" y="27075"/>
                </a:lnTo>
                <a:lnTo>
                  <a:pt x="4623" y="25000"/>
                </a:lnTo>
                <a:lnTo>
                  <a:pt x="5566" y="22830"/>
                </a:lnTo>
                <a:lnTo>
                  <a:pt x="6604" y="20849"/>
                </a:lnTo>
                <a:lnTo>
                  <a:pt x="7830" y="18868"/>
                </a:lnTo>
                <a:lnTo>
                  <a:pt x="9151" y="16887"/>
                </a:lnTo>
                <a:lnTo>
                  <a:pt x="10566" y="15094"/>
                </a:lnTo>
                <a:lnTo>
                  <a:pt x="12075" y="13302"/>
                </a:lnTo>
                <a:lnTo>
                  <a:pt x="13773" y="11698"/>
                </a:lnTo>
                <a:lnTo>
                  <a:pt x="15377" y="10095"/>
                </a:lnTo>
                <a:lnTo>
                  <a:pt x="17170" y="8679"/>
                </a:lnTo>
                <a:lnTo>
                  <a:pt x="18962" y="7453"/>
                </a:lnTo>
                <a:lnTo>
                  <a:pt x="20754" y="6321"/>
                </a:lnTo>
                <a:lnTo>
                  <a:pt x="22547" y="5378"/>
                </a:lnTo>
                <a:lnTo>
                  <a:pt x="21603" y="6227"/>
                </a:lnTo>
                <a:lnTo>
                  <a:pt x="22641" y="5472"/>
                </a:lnTo>
                <a:lnTo>
                  <a:pt x="23302" y="5095"/>
                </a:lnTo>
                <a:lnTo>
                  <a:pt x="25377" y="4151"/>
                </a:lnTo>
                <a:lnTo>
                  <a:pt x="24811" y="4151"/>
                </a:lnTo>
                <a:lnTo>
                  <a:pt x="25660" y="3774"/>
                </a:lnTo>
                <a:lnTo>
                  <a:pt x="26886" y="3208"/>
                </a:lnTo>
                <a:lnTo>
                  <a:pt x="26603" y="3585"/>
                </a:lnTo>
                <a:lnTo>
                  <a:pt x="26886" y="3585"/>
                </a:lnTo>
                <a:lnTo>
                  <a:pt x="26886" y="3680"/>
                </a:lnTo>
                <a:lnTo>
                  <a:pt x="26792" y="3774"/>
                </a:lnTo>
                <a:lnTo>
                  <a:pt x="28301" y="3302"/>
                </a:lnTo>
                <a:lnTo>
                  <a:pt x="29622" y="2736"/>
                </a:lnTo>
                <a:lnTo>
                  <a:pt x="31037" y="2264"/>
                </a:lnTo>
                <a:lnTo>
                  <a:pt x="31792" y="2076"/>
                </a:lnTo>
                <a:lnTo>
                  <a:pt x="32641" y="1981"/>
                </a:lnTo>
                <a:lnTo>
                  <a:pt x="32547" y="2076"/>
                </a:lnTo>
                <a:lnTo>
                  <a:pt x="32924" y="1981"/>
                </a:lnTo>
                <a:lnTo>
                  <a:pt x="34245" y="1793"/>
                </a:lnTo>
                <a:lnTo>
                  <a:pt x="35848" y="1415"/>
                </a:lnTo>
                <a:lnTo>
                  <a:pt x="36981" y="1132"/>
                </a:lnTo>
                <a:lnTo>
                  <a:pt x="36981" y="1415"/>
                </a:lnTo>
                <a:lnTo>
                  <a:pt x="40943" y="1227"/>
                </a:lnTo>
                <a:lnTo>
                  <a:pt x="41509" y="1038"/>
                </a:lnTo>
                <a:lnTo>
                  <a:pt x="41697" y="1132"/>
                </a:lnTo>
                <a:lnTo>
                  <a:pt x="41509" y="1227"/>
                </a:lnTo>
                <a:lnTo>
                  <a:pt x="41320" y="1321"/>
                </a:lnTo>
                <a:lnTo>
                  <a:pt x="42263" y="1321"/>
                </a:lnTo>
                <a:lnTo>
                  <a:pt x="43113" y="1227"/>
                </a:lnTo>
                <a:lnTo>
                  <a:pt x="43396" y="1415"/>
                </a:lnTo>
                <a:lnTo>
                  <a:pt x="44056" y="1604"/>
                </a:lnTo>
                <a:lnTo>
                  <a:pt x="45943" y="2076"/>
                </a:lnTo>
                <a:lnTo>
                  <a:pt x="48018" y="2359"/>
                </a:lnTo>
                <a:lnTo>
                  <a:pt x="49622" y="2736"/>
                </a:lnTo>
                <a:lnTo>
                  <a:pt x="47641" y="1981"/>
                </a:lnTo>
                <a:lnTo>
                  <a:pt x="45282" y="1321"/>
                </a:lnTo>
                <a:lnTo>
                  <a:pt x="42735" y="755"/>
                </a:lnTo>
                <a:lnTo>
                  <a:pt x="40188" y="283"/>
                </a:lnTo>
                <a:lnTo>
                  <a:pt x="37735" y="95"/>
                </a:lnTo>
                <a:lnTo>
                  <a:pt x="354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000496" y="500048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20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  <a:sym typeface="Sniglet"/>
              </a:rPr>
              <a:t>閱讀前</a:t>
            </a:r>
            <a:endParaRPr lang="zh-TW" altLang="en-US" sz="2000" dirty="0">
              <a:solidFill>
                <a:schemeClr val="bg1"/>
              </a:solidFill>
              <a:latin typeface="華康平劇體W7" pitchFamily="81" charset="-120"/>
              <a:ea typeface="華康平劇體W7" pitchFamily="81" charset="-120"/>
              <a:sym typeface="Snigle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00100" y="1500180"/>
            <a:ext cx="6858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3200" dirty="0" smtClean="0">
                <a:solidFill>
                  <a:srgbClr val="FFFFFF"/>
                </a:solidFill>
                <a:sym typeface="Wingdings 2"/>
              </a:rPr>
              <a:t>   </a:t>
            </a:r>
            <a:r>
              <a:rPr lang="zh-TW" altLang="en-US" sz="3200" dirty="0" smtClean="0">
                <a:solidFill>
                  <a:srgbClr val="FFFFFF"/>
                </a:solidFill>
                <a:latin typeface="華康平劇體W7" pitchFamily="81" charset="-120"/>
                <a:ea typeface="華康平劇體W7" pitchFamily="81" charset="-120"/>
              </a:rPr>
              <a:t>觀察封面、封底</a:t>
            </a:r>
            <a:endParaRPr lang="zh-TW" altLang="en-US" sz="3200" dirty="0">
              <a:latin typeface="華康平劇體W7" pitchFamily="81" charset="-120"/>
              <a:ea typeface="華康平劇體W7" pitchFamily="81" charset="-120"/>
            </a:endParaRPr>
          </a:p>
        </p:txBody>
      </p:sp>
      <p:sp>
        <p:nvSpPr>
          <p:cNvPr id="8" name="Shape 395"/>
          <p:cNvSpPr/>
          <p:nvPr/>
        </p:nvSpPr>
        <p:spPr>
          <a:xfrm>
            <a:off x="3929058" y="142858"/>
            <a:ext cx="1079033" cy="1101606"/>
          </a:xfrm>
          <a:custGeom>
            <a:avLst/>
            <a:gdLst/>
            <a:ahLst/>
            <a:cxnLst/>
            <a:rect l="0" t="0" r="0" b="0"/>
            <a:pathLst>
              <a:path w="67641" h="69056" extrusionOk="0">
                <a:moveTo>
                  <a:pt x="49622" y="2736"/>
                </a:moveTo>
                <a:lnTo>
                  <a:pt x="49622" y="2736"/>
                </a:lnTo>
                <a:lnTo>
                  <a:pt x="49622" y="2736"/>
                </a:lnTo>
                <a:close/>
                <a:moveTo>
                  <a:pt x="59622" y="55565"/>
                </a:moveTo>
                <a:lnTo>
                  <a:pt x="59622" y="55565"/>
                </a:lnTo>
                <a:lnTo>
                  <a:pt x="59622" y="55565"/>
                </a:lnTo>
                <a:close/>
                <a:moveTo>
                  <a:pt x="35471" y="0"/>
                </a:moveTo>
                <a:lnTo>
                  <a:pt x="34433" y="95"/>
                </a:lnTo>
                <a:lnTo>
                  <a:pt x="33584" y="189"/>
                </a:lnTo>
                <a:lnTo>
                  <a:pt x="32735" y="378"/>
                </a:lnTo>
                <a:lnTo>
                  <a:pt x="32169" y="566"/>
                </a:lnTo>
                <a:lnTo>
                  <a:pt x="31509" y="472"/>
                </a:lnTo>
                <a:lnTo>
                  <a:pt x="30754" y="472"/>
                </a:lnTo>
                <a:lnTo>
                  <a:pt x="29339" y="566"/>
                </a:lnTo>
                <a:lnTo>
                  <a:pt x="27830" y="849"/>
                </a:lnTo>
                <a:lnTo>
                  <a:pt x="26320" y="1321"/>
                </a:lnTo>
                <a:lnTo>
                  <a:pt x="24811" y="1981"/>
                </a:lnTo>
                <a:lnTo>
                  <a:pt x="23207" y="2736"/>
                </a:lnTo>
                <a:lnTo>
                  <a:pt x="21698" y="3585"/>
                </a:lnTo>
                <a:lnTo>
                  <a:pt x="20188" y="4623"/>
                </a:lnTo>
                <a:lnTo>
                  <a:pt x="18679" y="5661"/>
                </a:lnTo>
                <a:lnTo>
                  <a:pt x="17170" y="6793"/>
                </a:lnTo>
                <a:lnTo>
                  <a:pt x="15754" y="8019"/>
                </a:lnTo>
                <a:lnTo>
                  <a:pt x="14434" y="9151"/>
                </a:lnTo>
                <a:lnTo>
                  <a:pt x="11981" y="11510"/>
                </a:lnTo>
                <a:lnTo>
                  <a:pt x="10000" y="13774"/>
                </a:lnTo>
                <a:lnTo>
                  <a:pt x="7736" y="16981"/>
                </a:lnTo>
                <a:lnTo>
                  <a:pt x="8019" y="16321"/>
                </a:lnTo>
                <a:lnTo>
                  <a:pt x="8302" y="15660"/>
                </a:lnTo>
                <a:lnTo>
                  <a:pt x="7736" y="16604"/>
                </a:lnTo>
                <a:lnTo>
                  <a:pt x="7075" y="17642"/>
                </a:lnTo>
                <a:lnTo>
                  <a:pt x="7170" y="17830"/>
                </a:lnTo>
                <a:lnTo>
                  <a:pt x="6509" y="18868"/>
                </a:lnTo>
                <a:lnTo>
                  <a:pt x="7075" y="17359"/>
                </a:lnTo>
                <a:lnTo>
                  <a:pt x="6132" y="19057"/>
                </a:lnTo>
                <a:lnTo>
                  <a:pt x="5189" y="20849"/>
                </a:lnTo>
                <a:lnTo>
                  <a:pt x="4434" y="22736"/>
                </a:lnTo>
                <a:lnTo>
                  <a:pt x="3679" y="24622"/>
                </a:lnTo>
                <a:lnTo>
                  <a:pt x="2453" y="28490"/>
                </a:lnTo>
                <a:lnTo>
                  <a:pt x="1321" y="32169"/>
                </a:lnTo>
                <a:lnTo>
                  <a:pt x="1509" y="32264"/>
                </a:lnTo>
                <a:lnTo>
                  <a:pt x="1604" y="32453"/>
                </a:lnTo>
                <a:lnTo>
                  <a:pt x="1604" y="32641"/>
                </a:lnTo>
                <a:lnTo>
                  <a:pt x="1509" y="32924"/>
                </a:lnTo>
                <a:lnTo>
                  <a:pt x="1226" y="33396"/>
                </a:lnTo>
                <a:lnTo>
                  <a:pt x="1038" y="33585"/>
                </a:lnTo>
                <a:lnTo>
                  <a:pt x="1038" y="33773"/>
                </a:lnTo>
                <a:lnTo>
                  <a:pt x="1038" y="35000"/>
                </a:lnTo>
                <a:lnTo>
                  <a:pt x="849" y="36132"/>
                </a:lnTo>
                <a:lnTo>
                  <a:pt x="660" y="37358"/>
                </a:lnTo>
                <a:lnTo>
                  <a:pt x="472" y="38867"/>
                </a:lnTo>
                <a:lnTo>
                  <a:pt x="283" y="38301"/>
                </a:lnTo>
                <a:lnTo>
                  <a:pt x="94" y="39811"/>
                </a:lnTo>
                <a:lnTo>
                  <a:pt x="0" y="41509"/>
                </a:lnTo>
                <a:lnTo>
                  <a:pt x="94" y="43301"/>
                </a:lnTo>
                <a:lnTo>
                  <a:pt x="283" y="44056"/>
                </a:lnTo>
                <a:lnTo>
                  <a:pt x="472" y="44622"/>
                </a:lnTo>
                <a:lnTo>
                  <a:pt x="566" y="45660"/>
                </a:lnTo>
                <a:lnTo>
                  <a:pt x="755" y="46792"/>
                </a:lnTo>
                <a:lnTo>
                  <a:pt x="1226" y="48962"/>
                </a:lnTo>
                <a:lnTo>
                  <a:pt x="1981" y="51037"/>
                </a:lnTo>
                <a:lnTo>
                  <a:pt x="2924" y="53112"/>
                </a:lnTo>
                <a:lnTo>
                  <a:pt x="4057" y="55094"/>
                </a:lnTo>
                <a:lnTo>
                  <a:pt x="5283" y="56980"/>
                </a:lnTo>
                <a:lnTo>
                  <a:pt x="6698" y="58678"/>
                </a:lnTo>
                <a:lnTo>
                  <a:pt x="8113" y="60282"/>
                </a:lnTo>
                <a:lnTo>
                  <a:pt x="9056" y="61131"/>
                </a:lnTo>
                <a:lnTo>
                  <a:pt x="10000" y="61980"/>
                </a:lnTo>
                <a:lnTo>
                  <a:pt x="11038" y="62829"/>
                </a:lnTo>
                <a:lnTo>
                  <a:pt x="12075" y="63584"/>
                </a:lnTo>
                <a:lnTo>
                  <a:pt x="14339" y="64905"/>
                </a:lnTo>
                <a:lnTo>
                  <a:pt x="16604" y="66131"/>
                </a:lnTo>
                <a:lnTo>
                  <a:pt x="19056" y="67169"/>
                </a:lnTo>
                <a:lnTo>
                  <a:pt x="21509" y="67923"/>
                </a:lnTo>
                <a:lnTo>
                  <a:pt x="24056" y="68584"/>
                </a:lnTo>
                <a:lnTo>
                  <a:pt x="26603" y="69055"/>
                </a:lnTo>
                <a:lnTo>
                  <a:pt x="27830" y="69055"/>
                </a:lnTo>
                <a:lnTo>
                  <a:pt x="30188" y="68867"/>
                </a:lnTo>
                <a:lnTo>
                  <a:pt x="33113" y="68678"/>
                </a:lnTo>
                <a:lnTo>
                  <a:pt x="36509" y="68301"/>
                </a:lnTo>
                <a:lnTo>
                  <a:pt x="39811" y="67923"/>
                </a:lnTo>
                <a:lnTo>
                  <a:pt x="42735" y="67452"/>
                </a:lnTo>
                <a:lnTo>
                  <a:pt x="44905" y="66980"/>
                </a:lnTo>
                <a:lnTo>
                  <a:pt x="45565" y="66791"/>
                </a:lnTo>
                <a:lnTo>
                  <a:pt x="45943" y="66508"/>
                </a:lnTo>
                <a:lnTo>
                  <a:pt x="47358" y="65942"/>
                </a:lnTo>
                <a:lnTo>
                  <a:pt x="48018" y="65565"/>
                </a:lnTo>
                <a:lnTo>
                  <a:pt x="48678" y="65188"/>
                </a:lnTo>
                <a:lnTo>
                  <a:pt x="47924" y="65471"/>
                </a:lnTo>
                <a:lnTo>
                  <a:pt x="51509" y="62924"/>
                </a:lnTo>
                <a:lnTo>
                  <a:pt x="53301" y="61508"/>
                </a:lnTo>
                <a:lnTo>
                  <a:pt x="55093" y="59905"/>
                </a:lnTo>
                <a:lnTo>
                  <a:pt x="55093" y="59905"/>
                </a:lnTo>
                <a:lnTo>
                  <a:pt x="54810" y="60376"/>
                </a:lnTo>
                <a:lnTo>
                  <a:pt x="54339" y="60754"/>
                </a:lnTo>
                <a:lnTo>
                  <a:pt x="55376" y="59999"/>
                </a:lnTo>
                <a:lnTo>
                  <a:pt x="56320" y="59056"/>
                </a:lnTo>
                <a:lnTo>
                  <a:pt x="57075" y="58395"/>
                </a:lnTo>
                <a:lnTo>
                  <a:pt x="57169" y="58207"/>
                </a:lnTo>
                <a:lnTo>
                  <a:pt x="57075" y="58207"/>
                </a:lnTo>
                <a:lnTo>
                  <a:pt x="57924" y="57546"/>
                </a:lnTo>
                <a:lnTo>
                  <a:pt x="58678" y="56697"/>
                </a:lnTo>
                <a:lnTo>
                  <a:pt x="59339" y="55754"/>
                </a:lnTo>
                <a:lnTo>
                  <a:pt x="59905" y="54905"/>
                </a:lnTo>
                <a:lnTo>
                  <a:pt x="59716" y="54999"/>
                </a:lnTo>
                <a:lnTo>
                  <a:pt x="59622" y="54999"/>
                </a:lnTo>
                <a:lnTo>
                  <a:pt x="59810" y="54622"/>
                </a:lnTo>
                <a:lnTo>
                  <a:pt x="59150" y="55565"/>
                </a:lnTo>
                <a:lnTo>
                  <a:pt x="59527" y="55094"/>
                </a:lnTo>
                <a:lnTo>
                  <a:pt x="59433" y="55377"/>
                </a:lnTo>
                <a:lnTo>
                  <a:pt x="58867" y="56037"/>
                </a:lnTo>
                <a:lnTo>
                  <a:pt x="59056" y="55660"/>
                </a:lnTo>
                <a:lnTo>
                  <a:pt x="59056" y="55660"/>
                </a:lnTo>
                <a:lnTo>
                  <a:pt x="58678" y="56037"/>
                </a:lnTo>
                <a:lnTo>
                  <a:pt x="59810" y="54339"/>
                </a:lnTo>
                <a:lnTo>
                  <a:pt x="60282" y="53490"/>
                </a:lnTo>
                <a:lnTo>
                  <a:pt x="60282" y="53301"/>
                </a:lnTo>
                <a:lnTo>
                  <a:pt x="60188" y="53395"/>
                </a:lnTo>
                <a:lnTo>
                  <a:pt x="60188" y="53395"/>
                </a:lnTo>
                <a:lnTo>
                  <a:pt x="60565" y="52924"/>
                </a:lnTo>
                <a:lnTo>
                  <a:pt x="61037" y="52452"/>
                </a:lnTo>
                <a:lnTo>
                  <a:pt x="61886" y="51509"/>
                </a:lnTo>
                <a:lnTo>
                  <a:pt x="61508" y="52452"/>
                </a:lnTo>
                <a:lnTo>
                  <a:pt x="60848" y="53584"/>
                </a:lnTo>
                <a:lnTo>
                  <a:pt x="59622" y="55565"/>
                </a:lnTo>
                <a:lnTo>
                  <a:pt x="60376" y="54528"/>
                </a:lnTo>
                <a:lnTo>
                  <a:pt x="60942" y="53678"/>
                </a:lnTo>
                <a:lnTo>
                  <a:pt x="61980" y="51792"/>
                </a:lnTo>
                <a:lnTo>
                  <a:pt x="61886" y="51886"/>
                </a:lnTo>
                <a:lnTo>
                  <a:pt x="61886" y="51697"/>
                </a:lnTo>
                <a:lnTo>
                  <a:pt x="62169" y="51037"/>
                </a:lnTo>
                <a:lnTo>
                  <a:pt x="62735" y="49999"/>
                </a:lnTo>
                <a:lnTo>
                  <a:pt x="61508" y="51603"/>
                </a:lnTo>
                <a:lnTo>
                  <a:pt x="61603" y="51037"/>
                </a:lnTo>
                <a:lnTo>
                  <a:pt x="61697" y="50377"/>
                </a:lnTo>
                <a:lnTo>
                  <a:pt x="62169" y="48962"/>
                </a:lnTo>
                <a:lnTo>
                  <a:pt x="62829" y="47358"/>
                </a:lnTo>
                <a:lnTo>
                  <a:pt x="63678" y="45565"/>
                </a:lnTo>
                <a:lnTo>
                  <a:pt x="65376" y="42169"/>
                </a:lnTo>
                <a:lnTo>
                  <a:pt x="66131" y="40660"/>
                </a:lnTo>
                <a:lnTo>
                  <a:pt x="66697" y="39339"/>
                </a:lnTo>
                <a:lnTo>
                  <a:pt x="66603" y="39528"/>
                </a:lnTo>
                <a:lnTo>
                  <a:pt x="66697" y="39056"/>
                </a:lnTo>
                <a:lnTo>
                  <a:pt x="66791" y="38962"/>
                </a:lnTo>
                <a:lnTo>
                  <a:pt x="66791" y="39056"/>
                </a:lnTo>
                <a:lnTo>
                  <a:pt x="66886" y="38584"/>
                </a:lnTo>
                <a:lnTo>
                  <a:pt x="66791" y="38867"/>
                </a:lnTo>
                <a:lnTo>
                  <a:pt x="66980" y="38207"/>
                </a:lnTo>
                <a:lnTo>
                  <a:pt x="67169" y="37264"/>
                </a:lnTo>
                <a:lnTo>
                  <a:pt x="67263" y="36415"/>
                </a:lnTo>
                <a:lnTo>
                  <a:pt x="67357" y="36509"/>
                </a:lnTo>
                <a:lnTo>
                  <a:pt x="67452" y="36509"/>
                </a:lnTo>
                <a:lnTo>
                  <a:pt x="67546" y="35943"/>
                </a:lnTo>
                <a:lnTo>
                  <a:pt x="67546" y="34811"/>
                </a:lnTo>
                <a:lnTo>
                  <a:pt x="67640" y="31037"/>
                </a:lnTo>
                <a:lnTo>
                  <a:pt x="67640" y="28490"/>
                </a:lnTo>
                <a:lnTo>
                  <a:pt x="67546" y="27736"/>
                </a:lnTo>
                <a:lnTo>
                  <a:pt x="67546" y="27547"/>
                </a:lnTo>
                <a:lnTo>
                  <a:pt x="67452" y="27547"/>
                </a:lnTo>
                <a:lnTo>
                  <a:pt x="67074" y="26792"/>
                </a:lnTo>
                <a:lnTo>
                  <a:pt x="66791" y="25660"/>
                </a:lnTo>
                <a:lnTo>
                  <a:pt x="66508" y="24528"/>
                </a:lnTo>
                <a:lnTo>
                  <a:pt x="66414" y="23585"/>
                </a:lnTo>
                <a:lnTo>
                  <a:pt x="66320" y="23679"/>
                </a:lnTo>
                <a:lnTo>
                  <a:pt x="66320" y="23490"/>
                </a:lnTo>
                <a:lnTo>
                  <a:pt x="65942" y="22924"/>
                </a:lnTo>
                <a:lnTo>
                  <a:pt x="65565" y="22358"/>
                </a:lnTo>
                <a:lnTo>
                  <a:pt x="64527" y="21132"/>
                </a:lnTo>
                <a:lnTo>
                  <a:pt x="63584" y="19906"/>
                </a:lnTo>
                <a:lnTo>
                  <a:pt x="63207" y="19340"/>
                </a:lnTo>
                <a:lnTo>
                  <a:pt x="63018" y="18774"/>
                </a:lnTo>
                <a:lnTo>
                  <a:pt x="63112" y="18962"/>
                </a:lnTo>
                <a:lnTo>
                  <a:pt x="63301" y="19057"/>
                </a:lnTo>
                <a:lnTo>
                  <a:pt x="63301" y="19057"/>
                </a:lnTo>
                <a:lnTo>
                  <a:pt x="63207" y="18868"/>
                </a:lnTo>
                <a:lnTo>
                  <a:pt x="62923" y="18491"/>
                </a:lnTo>
                <a:lnTo>
                  <a:pt x="61980" y="17453"/>
                </a:lnTo>
                <a:lnTo>
                  <a:pt x="61037" y="16509"/>
                </a:lnTo>
                <a:lnTo>
                  <a:pt x="61037" y="16698"/>
                </a:lnTo>
                <a:lnTo>
                  <a:pt x="61037" y="16887"/>
                </a:lnTo>
                <a:lnTo>
                  <a:pt x="60093" y="15943"/>
                </a:lnTo>
                <a:lnTo>
                  <a:pt x="60376" y="16321"/>
                </a:lnTo>
                <a:lnTo>
                  <a:pt x="59527" y="15377"/>
                </a:lnTo>
                <a:lnTo>
                  <a:pt x="59056" y="14906"/>
                </a:lnTo>
                <a:lnTo>
                  <a:pt x="59244" y="14906"/>
                </a:lnTo>
                <a:lnTo>
                  <a:pt x="59905" y="15472"/>
                </a:lnTo>
                <a:lnTo>
                  <a:pt x="59905" y="15472"/>
                </a:lnTo>
                <a:lnTo>
                  <a:pt x="57641" y="13396"/>
                </a:lnTo>
                <a:lnTo>
                  <a:pt x="58112" y="13868"/>
                </a:lnTo>
                <a:lnTo>
                  <a:pt x="56886" y="13019"/>
                </a:lnTo>
                <a:lnTo>
                  <a:pt x="55754" y="12453"/>
                </a:lnTo>
                <a:lnTo>
                  <a:pt x="56603" y="13113"/>
                </a:lnTo>
                <a:lnTo>
                  <a:pt x="57452" y="13774"/>
                </a:lnTo>
                <a:lnTo>
                  <a:pt x="58961" y="15283"/>
                </a:lnTo>
                <a:lnTo>
                  <a:pt x="60376" y="16604"/>
                </a:lnTo>
                <a:lnTo>
                  <a:pt x="61225" y="17264"/>
                </a:lnTo>
                <a:lnTo>
                  <a:pt x="62074" y="17925"/>
                </a:lnTo>
                <a:lnTo>
                  <a:pt x="62074" y="17925"/>
                </a:lnTo>
                <a:lnTo>
                  <a:pt x="61414" y="17547"/>
                </a:lnTo>
                <a:lnTo>
                  <a:pt x="60659" y="16981"/>
                </a:lnTo>
                <a:lnTo>
                  <a:pt x="60754" y="17264"/>
                </a:lnTo>
                <a:lnTo>
                  <a:pt x="60942" y="17642"/>
                </a:lnTo>
                <a:lnTo>
                  <a:pt x="61980" y="19151"/>
                </a:lnTo>
                <a:lnTo>
                  <a:pt x="63301" y="20943"/>
                </a:lnTo>
                <a:lnTo>
                  <a:pt x="63207" y="20943"/>
                </a:lnTo>
                <a:lnTo>
                  <a:pt x="63395" y="21038"/>
                </a:lnTo>
                <a:lnTo>
                  <a:pt x="63490" y="21321"/>
                </a:lnTo>
                <a:lnTo>
                  <a:pt x="63678" y="21604"/>
                </a:lnTo>
                <a:lnTo>
                  <a:pt x="63773" y="21698"/>
                </a:lnTo>
                <a:lnTo>
                  <a:pt x="63584" y="21321"/>
                </a:lnTo>
                <a:lnTo>
                  <a:pt x="63584" y="21321"/>
                </a:lnTo>
                <a:lnTo>
                  <a:pt x="64244" y="22170"/>
                </a:lnTo>
                <a:lnTo>
                  <a:pt x="64716" y="22641"/>
                </a:lnTo>
                <a:lnTo>
                  <a:pt x="64905" y="22830"/>
                </a:lnTo>
                <a:lnTo>
                  <a:pt x="64999" y="22830"/>
                </a:lnTo>
                <a:lnTo>
                  <a:pt x="64999" y="22641"/>
                </a:lnTo>
                <a:lnTo>
                  <a:pt x="64905" y="22358"/>
                </a:lnTo>
                <a:lnTo>
                  <a:pt x="65282" y="23207"/>
                </a:lnTo>
                <a:lnTo>
                  <a:pt x="65565" y="24056"/>
                </a:lnTo>
                <a:lnTo>
                  <a:pt x="66225" y="25943"/>
                </a:lnTo>
                <a:lnTo>
                  <a:pt x="66697" y="27830"/>
                </a:lnTo>
                <a:lnTo>
                  <a:pt x="66886" y="28490"/>
                </a:lnTo>
                <a:lnTo>
                  <a:pt x="66980" y="28868"/>
                </a:lnTo>
                <a:lnTo>
                  <a:pt x="66886" y="28962"/>
                </a:lnTo>
                <a:lnTo>
                  <a:pt x="66697" y="28679"/>
                </a:lnTo>
                <a:lnTo>
                  <a:pt x="66697" y="29245"/>
                </a:lnTo>
                <a:lnTo>
                  <a:pt x="66791" y="29905"/>
                </a:lnTo>
                <a:lnTo>
                  <a:pt x="66886" y="29905"/>
                </a:lnTo>
                <a:lnTo>
                  <a:pt x="66886" y="30094"/>
                </a:lnTo>
                <a:lnTo>
                  <a:pt x="66886" y="30566"/>
                </a:lnTo>
                <a:lnTo>
                  <a:pt x="66697" y="30377"/>
                </a:lnTo>
                <a:lnTo>
                  <a:pt x="66603" y="30188"/>
                </a:lnTo>
                <a:lnTo>
                  <a:pt x="66603" y="30094"/>
                </a:lnTo>
                <a:lnTo>
                  <a:pt x="66697" y="29905"/>
                </a:lnTo>
                <a:lnTo>
                  <a:pt x="66508" y="28679"/>
                </a:lnTo>
                <a:lnTo>
                  <a:pt x="66225" y="27358"/>
                </a:lnTo>
                <a:lnTo>
                  <a:pt x="66603" y="30283"/>
                </a:lnTo>
                <a:lnTo>
                  <a:pt x="66697" y="31792"/>
                </a:lnTo>
                <a:lnTo>
                  <a:pt x="66697" y="33302"/>
                </a:lnTo>
                <a:lnTo>
                  <a:pt x="66603" y="34717"/>
                </a:lnTo>
                <a:lnTo>
                  <a:pt x="66414" y="36226"/>
                </a:lnTo>
                <a:lnTo>
                  <a:pt x="66131" y="37547"/>
                </a:lnTo>
                <a:lnTo>
                  <a:pt x="65659" y="38962"/>
                </a:lnTo>
                <a:lnTo>
                  <a:pt x="65848" y="38584"/>
                </a:lnTo>
                <a:lnTo>
                  <a:pt x="65942" y="38584"/>
                </a:lnTo>
                <a:lnTo>
                  <a:pt x="65848" y="39245"/>
                </a:lnTo>
                <a:lnTo>
                  <a:pt x="65565" y="40188"/>
                </a:lnTo>
                <a:lnTo>
                  <a:pt x="65471" y="40471"/>
                </a:lnTo>
                <a:lnTo>
                  <a:pt x="65282" y="40660"/>
                </a:lnTo>
                <a:lnTo>
                  <a:pt x="65282" y="40566"/>
                </a:lnTo>
                <a:lnTo>
                  <a:pt x="65093" y="41132"/>
                </a:lnTo>
                <a:lnTo>
                  <a:pt x="64433" y="43018"/>
                </a:lnTo>
                <a:lnTo>
                  <a:pt x="63678" y="45282"/>
                </a:lnTo>
                <a:lnTo>
                  <a:pt x="62735" y="47264"/>
                </a:lnTo>
                <a:lnTo>
                  <a:pt x="61697" y="49056"/>
                </a:lnTo>
                <a:lnTo>
                  <a:pt x="60659" y="50943"/>
                </a:lnTo>
                <a:lnTo>
                  <a:pt x="59433" y="52735"/>
                </a:lnTo>
                <a:lnTo>
                  <a:pt x="58207" y="54433"/>
                </a:lnTo>
                <a:lnTo>
                  <a:pt x="56886" y="56037"/>
                </a:lnTo>
                <a:lnTo>
                  <a:pt x="55376" y="57641"/>
                </a:lnTo>
                <a:lnTo>
                  <a:pt x="53867" y="59150"/>
                </a:lnTo>
                <a:lnTo>
                  <a:pt x="52169" y="60376"/>
                </a:lnTo>
                <a:lnTo>
                  <a:pt x="48961" y="62452"/>
                </a:lnTo>
                <a:lnTo>
                  <a:pt x="44528" y="65282"/>
                </a:lnTo>
                <a:lnTo>
                  <a:pt x="44622" y="65188"/>
                </a:lnTo>
                <a:lnTo>
                  <a:pt x="44716" y="65093"/>
                </a:lnTo>
                <a:lnTo>
                  <a:pt x="45094" y="64810"/>
                </a:lnTo>
                <a:lnTo>
                  <a:pt x="45660" y="64527"/>
                </a:lnTo>
                <a:lnTo>
                  <a:pt x="43867" y="65376"/>
                </a:lnTo>
                <a:lnTo>
                  <a:pt x="43113" y="65754"/>
                </a:lnTo>
                <a:lnTo>
                  <a:pt x="42924" y="65754"/>
                </a:lnTo>
                <a:lnTo>
                  <a:pt x="43113" y="65659"/>
                </a:lnTo>
                <a:lnTo>
                  <a:pt x="41603" y="66037"/>
                </a:lnTo>
                <a:lnTo>
                  <a:pt x="39999" y="66320"/>
                </a:lnTo>
                <a:lnTo>
                  <a:pt x="38396" y="66508"/>
                </a:lnTo>
                <a:lnTo>
                  <a:pt x="36792" y="66697"/>
                </a:lnTo>
                <a:lnTo>
                  <a:pt x="33584" y="66980"/>
                </a:lnTo>
                <a:lnTo>
                  <a:pt x="32169" y="67169"/>
                </a:lnTo>
                <a:lnTo>
                  <a:pt x="30754" y="67357"/>
                </a:lnTo>
                <a:lnTo>
                  <a:pt x="30094" y="67357"/>
                </a:lnTo>
                <a:lnTo>
                  <a:pt x="29339" y="67263"/>
                </a:lnTo>
                <a:lnTo>
                  <a:pt x="27830" y="66886"/>
                </a:lnTo>
                <a:lnTo>
                  <a:pt x="26415" y="66508"/>
                </a:lnTo>
                <a:lnTo>
                  <a:pt x="25754" y="66414"/>
                </a:lnTo>
                <a:lnTo>
                  <a:pt x="25094" y="66414"/>
                </a:lnTo>
                <a:lnTo>
                  <a:pt x="25566" y="66980"/>
                </a:lnTo>
                <a:lnTo>
                  <a:pt x="25471" y="67074"/>
                </a:lnTo>
                <a:lnTo>
                  <a:pt x="25188" y="66980"/>
                </a:lnTo>
                <a:lnTo>
                  <a:pt x="24339" y="66791"/>
                </a:lnTo>
                <a:lnTo>
                  <a:pt x="23773" y="66508"/>
                </a:lnTo>
                <a:lnTo>
                  <a:pt x="24245" y="66414"/>
                </a:lnTo>
                <a:lnTo>
                  <a:pt x="24717" y="66603"/>
                </a:lnTo>
                <a:lnTo>
                  <a:pt x="24811" y="66414"/>
                </a:lnTo>
                <a:lnTo>
                  <a:pt x="24811" y="66320"/>
                </a:lnTo>
                <a:lnTo>
                  <a:pt x="24717" y="66225"/>
                </a:lnTo>
                <a:lnTo>
                  <a:pt x="24528" y="66131"/>
                </a:lnTo>
                <a:lnTo>
                  <a:pt x="24151" y="66225"/>
                </a:lnTo>
                <a:lnTo>
                  <a:pt x="23679" y="66320"/>
                </a:lnTo>
                <a:lnTo>
                  <a:pt x="23018" y="66414"/>
                </a:lnTo>
                <a:lnTo>
                  <a:pt x="23490" y="66225"/>
                </a:lnTo>
                <a:lnTo>
                  <a:pt x="22075" y="65942"/>
                </a:lnTo>
                <a:lnTo>
                  <a:pt x="20943" y="65659"/>
                </a:lnTo>
                <a:lnTo>
                  <a:pt x="20000" y="65282"/>
                </a:lnTo>
                <a:lnTo>
                  <a:pt x="19056" y="64810"/>
                </a:lnTo>
                <a:lnTo>
                  <a:pt x="19056" y="64810"/>
                </a:lnTo>
                <a:lnTo>
                  <a:pt x="19717" y="64999"/>
                </a:lnTo>
                <a:lnTo>
                  <a:pt x="19151" y="64716"/>
                </a:lnTo>
                <a:lnTo>
                  <a:pt x="18962" y="64810"/>
                </a:lnTo>
                <a:lnTo>
                  <a:pt x="19151" y="64905"/>
                </a:lnTo>
                <a:lnTo>
                  <a:pt x="18490" y="64905"/>
                </a:lnTo>
                <a:lnTo>
                  <a:pt x="17830" y="64716"/>
                </a:lnTo>
                <a:lnTo>
                  <a:pt x="17264" y="64527"/>
                </a:lnTo>
                <a:lnTo>
                  <a:pt x="16698" y="64150"/>
                </a:lnTo>
                <a:lnTo>
                  <a:pt x="16981" y="64056"/>
                </a:lnTo>
                <a:lnTo>
                  <a:pt x="17264" y="64150"/>
                </a:lnTo>
                <a:lnTo>
                  <a:pt x="17264" y="64150"/>
                </a:lnTo>
                <a:lnTo>
                  <a:pt x="15188" y="63207"/>
                </a:lnTo>
                <a:lnTo>
                  <a:pt x="14622" y="62829"/>
                </a:lnTo>
                <a:lnTo>
                  <a:pt x="14717" y="62924"/>
                </a:lnTo>
                <a:lnTo>
                  <a:pt x="13773" y="62546"/>
                </a:lnTo>
                <a:lnTo>
                  <a:pt x="12924" y="62075"/>
                </a:lnTo>
                <a:lnTo>
                  <a:pt x="12358" y="61697"/>
                </a:lnTo>
                <a:lnTo>
                  <a:pt x="12264" y="61508"/>
                </a:lnTo>
                <a:lnTo>
                  <a:pt x="12170" y="61320"/>
                </a:lnTo>
                <a:lnTo>
                  <a:pt x="11698" y="60942"/>
                </a:lnTo>
                <a:lnTo>
                  <a:pt x="11132" y="60471"/>
                </a:lnTo>
                <a:lnTo>
                  <a:pt x="9906" y="59244"/>
                </a:lnTo>
                <a:lnTo>
                  <a:pt x="9906" y="59244"/>
                </a:lnTo>
                <a:lnTo>
                  <a:pt x="10566" y="59527"/>
                </a:lnTo>
                <a:lnTo>
                  <a:pt x="9434" y="58584"/>
                </a:lnTo>
                <a:lnTo>
                  <a:pt x="8207" y="57546"/>
                </a:lnTo>
                <a:lnTo>
                  <a:pt x="7547" y="56886"/>
                </a:lnTo>
                <a:lnTo>
                  <a:pt x="6981" y="56131"/>
                </a:lnTo>
                <a:lnTo>
                  <a:pt x="6226" y="55094"/>
                </a:lnTo>
                <a:lnTo>
                  <a:pt x="6415" y="55377"/>
                </a:lnTo>
                <a:lnTo>
                  <a:pt x="6038" y="54905"/>
                </a:lnTo>
                <a:lnTo>
                  <a:pt x="5472" y="54244"/>
                </a:lnTo>
                <a:lnTo>
                  <a:pt x="5283" y="53961"/>
                </a:lnTo>
                <a:lnTo>
                  <a:pt x="5094" y="53867"/>
                </a:lnTo>
                <a:lnTo>
                  <a:pt x="5377" y="54622"/>
                </a:lnTo>
                <a:lnTo>
                  <a:pt x="5849" y="55282"/>
                </a:lnTo>
                <a:lnTo>
                  <a:pt x="6321" y="55943"/>
                </a:lnTo>
                <a:lnTo>
                  <a:pt x="6698" y="56603"/>
                </a:lnTo>
                <a:lnTo>
                  <a:pt x="6226" y="56226"/>
                </a:lnTo>
                <a:lnTo>
                  <a:pt x="5943" y="55848"/>
                </a:lnTo>
                <a:lnTo>
                  <a:pt x="6038" y="56037"/>
                </a:lnTo>
                <a:lnTo>
                  <a:pt x="5943" y="55943"/>
                </a:lnTo>
                <a:lnTo>
                  <a:pt x="5377" y="55188"/>
                </a:lnTo>
                <a:lnTo>
                  <a:pt x="5000" y="54716"/>
                </a:lnTo>
                <a:lnTo>
                  <a:pt x="4717" y="54150"/>
                </a:lnTo>
                <a:lnTo>
                  <a:pt x="4528" y="53678"/>
                </a:lnTo>
                <a:lnTo>
                  <a:pt x="4528" y="53584"/>
                </a:lnTo>
                <a:lnTo>
                  <a:pt x="4623" y="53395"/>
                </a:lnTo>
                <a:lnTo>
                  <a:pt x="5094" y="54244"/>
                </a:lnTo>
                <a:lnTo>
                  <a:pt x="4717" y="53301"/>
                </a:lnTo>
                <a:lnTo>
                  <a:pt x="4528" y="53018"/>
                </a:lnTo>
                <a:lnTo>
                  <a:pt x="4151" y="52263"/>
                </a:lnTo>
                <a:lnTo>
                  <a:pt x="4151" y="52169"/>
                </a:lnTo>
                <a:lnTo>
                  <a:pt x="3774" y="51509"/>
                </a:lnTo>
                <a:lnTo>
                  <a:pt x="3396" y="50660"/>
                </a:lnTo>
                <a:lnTo>
                  <a:pt x="3585" y="51603"/>
                </a:lnTo>
                <a:lnTo>
                  <a:pt x="3396" y="51226"/>
                </a:lnTo>
                <a:lnTo>
                  <a:pt x="3208" y="50848"/>
                </a:lnTo>
                <a:lnTo>
                  <a:pt x="3208" y="50471"/>
                </a:lnTo>
                <a:lnTo>
                  <a:pt x="3208" y="50094"/>
                </a:lnTo>
                <a:lnTo>
                  <a:pt x="3585" y="50754"/>
                </a:lnTo>
                <a:lnTo>
                  <a:pt x="3868" y="51509"/>
                </a:lnTo>
                <a:lnTo>
                  <a:pt x="3868" y="51509"/>
                </a:lnTo>
                <a:lnTo>
                  <a:pt x="3208" y="49528"/>
                </a:lnTo>
                <a:lnTo>
                  <a:pt x="3208" y="49528"/>
                </a:lnTo>
                <a:lnTo>
                  <a:pt x="3868" y="50754"/>
                </a:lnTo>
                <a:lnTo>
                  <a:pt x="3208" y="48962"/>
                </a:lnTo>
                <a:lnTo>
                  <a:pt x="3585" y="49339"/>
                </a:lnTo>
                <a:lnTo>
                  <a:pt x="3774" y="49433"/>
                </a:lnTo>
                <a:lnTo>
                  <a:pt x="3962" y="49528"/>
                </a:lnTo>
                <a:lnTo>
                  <a:pt x="4057" y="49905"/>
                </a:lnTo>
                <a:lnTo>
                  <a:pt x="3868" y="48962"/>
                </a:lnTo>
                <a:lnTo>
                  <a:pt x="3491" y="47924"/>
                </a:lnTo>
                <a:lnTo>
                  <a:pt x="2641" y="45565"/>
                </a:lnTo>
                <a:lnTo>
                  <a:pt x="2170" y="43867"/>
                </a:lnTo>
                <a:lnTo>
                  <a:pt x="1698" y="41886"/>
                </a:lnTo>
                <a:lnTo>
                  <a:pt x="1698" y="41886"/>
                </a:lnTo>
                <a:lnTo>
                  <a:pt x="1887" y="42075"/>
                </a:lnTo>
                <a:lnTo>
                  <a:pt x="1981" y="41981"/>
                </a:lnTo>
                <a:lnTo>
                  <a:pt x="2075" y="42075"/>
                </a:lnTo>
                <a:lnTo>
                  <a:pt x="2264" y="42169"/>
                </a:lnTo>
                <a:lnTo>
                  <a:pt x="2170" y="40283"/>
                </a:lnTo>
                <a:lnTo>
                  <a:pt x="2075" y="38301"/>
                </a:lnTo>
                <a:lnTo>
                  <a:pt x="2170" y="36415"/>
                </a:lnTo>
                <a:lnTo>
                  <a:pt x="2358" y="35566"/>
                </a:lnTo>
                <a:lnTo>
                  <a:pt x="2453" y="34811"/>
                </a:lnTo>
                <a:lnTo>
                  <a:pt x="2830" y="32830"/>
                </a:lnTo>
                <a:lnTo>
                  <a:pt x="2830" y="33207"/>
                </a:lnTo>
                <a:lnTo>
                  <a:pt x="2924" y="33490"/>
                </a:lnTo>
                <a:lnTo>
                  <a:pt x="2924" y="32453"/>
                </a:lnTo>
                <a:lnTo>
                  <a:pt x="3019" y="31415"/>
                </a:lnTo>
                <a:lnTo>
                  <a:pt x="3396" y="29245"/>
                </a:lnTo>
                <a:lnTo>
                  <a:pt x="3868" y="27075"/>
                </a:lnTo>
                <a:lnTo>
                  <a:pt x="4623" y="25000"/>
                </a:lnTo>
                <a:lnTo>
                  <a:pt x="5566" y="22830"/>
                </a:lnTo>
                <a:lnTo>
                  <a:pt x="6604" y="20849"/>
                </a:lnTo>
                <a:lnTo>
                  <a:pt x="7830" y="18868"/>
                </a:lnTo>
                <a:lnTo>
                  <a:pt x="9151" y="16887"/>
                </a:lnTo>
                <a:lnTo>
                  <a:pt x="10566" y="15094"/>
                </a:lnTo>
                <a:lnTo>
                  <a:pt x="12075" y="13302"/>
                </a:lnTo>
                <a:lnTo>
                  <a:pt x="13773" y="11698"/>
                </a:lnTo>
                <a:lnTo>
                  <a:pt x="15377" y="10095"/>
                </a:lnTo>
                <a:lnTo>
                  <a:pt x="17170" y="8679"/>
                </a:lnTo>
                <a:lnTo>
                  <a:pt x="18962" y="7453"/>
                </a:lnTo>
                <a:lnTo>
                  <a:pt x="20754" y="6321"/>
                </a:lnTo>
                <a:lnTo>
                  <a:pt x="22547" y="5378"/>
                </a:lnTo>
                <a:lnTo>
                  <a:pt x="21603" y="6227"/>
                </a:lnTo>
                <a:lnTo>
                  <a:pt x="22641" y="5472"/>
                </a:lnTo>
                <a:lnTo>
                  <a:pt x="23302" y="5095"/>
                </a:lnTo>
                <a:lnTo>
                  <a:pt x="25377" y="4151"/>
                </a:lnTo>
                <a:lnTo>
                  <a:pt x="24811" y="4151"/>
                </a:lnTo>
                <a:lnTo>
                  <a:pt x="25660" y="3774"/>
                </a:lnTo>
                <a:lnTo>
                  <a:pt x="26886" y="3208"/>
                </a:lnTo>
                <a:lnTo>
                  <a:pt x="26603" y="3585"/>
                </a:lnTo>
                <a:lnTo>
                  <a:pt x="26886" y="3585"/>
                </a:lnTo>
                <a:lnTo>
                  <a:pt x="26886" y="3680"/>
                </a:lnTo>
                <a:lnTo>
                  <a:pt x="26792" y="3774"/>
                </a:lnTo>
                <a:lnTo>
                  <a:pt x="28301" y="3302"/>
                </a:lnTo>
                <a:lnTo>
                  <a:pt x="29622" y="2736"/>
                </a:lnTo>
                <a:lnTo>
                  <a:pt x="31037" y="2264"/>
                </a:lnTo>
                <a:lnTo>
                  <a:pt x="31792" y="2076"/>
                </a:lnTo>
                <a:lnTo>
                  <a:pt x="32641" y="1981"/>
                </a:lnTo>
                <a:lnTo>
                  <a:pt x="32547" y="2076"/>
                </a:lnTo>
                <a:lnTo>
                  <a:pt x="32924" y="1981"/>
                </a:lnTo>
                <a:lnTo>
                  <a:pt x="34245" y="1793"/>
                </a:lnTo>
                <a:lnTo>
                  <a:pt x="35848" y="1415"/>
                </a:lnTo>
                <a:lnTo>
                  <a:pt x="36981" y="1132"/>
                </a:lnTo>
                <a:lnTo>
                  <a:pt x="36981" y="1415"/>
                </a:lnTo>
                <a:lnTo>
                  <a:pt x="40943" y="1227"/>
                </a:lnTo>
                <a:lnTo>
                  <a:pt x="41509" y="1038"/>
                </a:lnTo>
                <a:lnTo>
                  <a:pt x="41697" y="1132"/>
                </a:lnTo>
                <a:lnTo>
                  <a:pt x="41509" y="1227"/>
                </a:lnTo>
                <a:lnTo>
                  <a:pt x="41320" y="1321"/>
                </a:lnTo>
                <a:lnTo>
                  <a:pt x="42263" y="1321"/>
                </a:lnTo>
                <a:lnTo>
                  <a:pt x="43113" y="1227"/>
                </a:lnTo>
                <a:lnTo>
                  <a:pt x="43396" y="1415"/>
                </a:lnTo>
                <a:lnTo>
                  <a:pt x="44056" y="1604"/>
                </a:lnTo>
                <a:lnTo>
                  <a:pt x="45943" y="2076"/>
                </a:lnTo>
                <a:lnTo>
                  <a:pt x="48018" y="2359"/>
                </a:lnTo>
                <a:lnTo>
                  <a:pt x="49622" y="2736"/>
                </a:lnTo>
                <a:lnTo>
                  <a:pt x="47641" y="1981"/>
                </a:lnTo>
                <a:lnTo>
                  <a:pt x="45282" y="1321"/>
                </a:lnTo>
                <a:lnTo>
                  <a:pt x="42735" y="755"/>
                </a:lnTo>
                <a:lnTo>
                  <a:pt x="40188" y="283"/>
                </a:lnTo>
                <a:lnTo>
                  <a:pt x="37735" y="95"/>
                </a:lnTo>
                <a:lnTo>
                  <a:pt x="354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Shape 54"/>
          <p:cNvSpPr/>
          <p:nvPr/>
        </p:nvSpPr>
        <p:spPr>
          <a:xfrm>
            <a:off x="8572528" y="4643452"/>
            <a:ext cx="380233" cy="327060"/>
          </a:xfrm>
          <a:custGeom>
            <a:avLst/>
            <a:gdLst/>
            <a:ahLst/>
            <a:cxnLst/>
            <a:rect l="0" t="0" r="0" b="0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矩形 10"/>
          <p:cNvSpPr/>
          <p:nvPr/>
        </p:nvSpPr>
        <p:spPr>
          <a:xfrm>
            <a:off x="1000100" y="2000246"/>
            <a:ext cx="6858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3200" dirty="0" smtClean="0">
                <a:solidFill>
                  <a:srgbClr val="FFFFFF"/>
                </a:solidFill>
                <a:sym typeface="Wingdings 2"/>
              </a:rPr>
              <a:t>   </a:t>
            </a:r>
            <a:r>
              <a:rPr lang="zh-TW" altLang="en-US" sz="3200" dirty="0" smtClean="0">
                <a:solidFill>
                  <a:srgbClr val="FFFFFF"/>
                </a:solidFill>
                <a:latin typeface="華康平劇體W7" pitchFamily="81" charset="-120"/>
                <a:ea typeface="華康平劇體W7" pitchFamily="81" charset="-120"/>
              </a:rPr>
              <a:t>閱讀序、目錄</a:t>
            </a:r>
            <a:endParaRPr lang="zh-TW" altLang="en-US" sz="3200" dirty="0">
              <a:latin typeface="華康平劇體W7" pitchFamily="81" charset="-120"/>
              <a:ea typeface="華康平劇體W7" pitchFamily="81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00100" y="2500312"/>
            <a:ext cx="6858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3200" dirty="0" smtClean="0">
                <a:solidFill>
                  <a:srgbClr val="FFFFFF"/>
                </a:solidFill>
                <a:sym typeface="Wingdings 2"/>
              </a:rPr>
              <a:t>   </a:t>
            </a:r>
            <a:r>
              <a:rPr lang="zh-TW" altLang="en-US" sz="3200" dirty="0" smtClean="0">
                <a:solidFill>
                  <a:srgbClr val="FFFFFF"/>
                </a:solidFill>
                <a:latin typeface="華康平劇體W7" pitchFamily="81" charset="-120"/>
                <a:ea typeface="華康平劇體W7" pitchFamily="81" charset="-120"/>
              </a:rPr>
              <a:t>若有索引也需檢閱</a:t>
            </a:r>
            <a:endParaRPr lang="zh-TW" altLang="en-US" sz="3200" dirty="0">
              <a:latin typeface="華康平劇體W7" pitchFamily="81" charset="-120"/>
              <a:ea typeface="華康平劇體W7" pitchFamily="81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00100" y="3000378"/>
            <a:ext cx="6858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3200" dirty="0" smtClean="0">
                <a:solidFill>
                  <a:srgbClr val="FFFFFF"/>
                </a:solidFill>
                <a:sym typeface="Wingdings 2"/>
              </a:rPr>
              <a:t>   </a:t>
            </a:r>
            <a:r>
              <a:rPr lang="zh-TW" altLang="en-US" sz="3200" dirty="0" smtClean="0">
                <a:solidFill>
                  <a:srgbClr val="FFFFFF"/>
                </a:solidFill>
                <a:latin typeface="華康平劇體W7" pitchFamily="81" charset="-120"/>
                <a:ea typeface="華康平劇體W7" pitchFamily="81" charset="-120"/>
              </a:rPr>
              <a:t>閱讀出版者介紹</a:t>
            </a:r>
            <a:endParaRPr lang="zh-TW" altLang="en-US" sz="3200" dirty="0">
              <a:latin typeface="華康平劇體W7" pitchFamily="81" charset="-120"/>
              <a:ea typeface="華康平劇體W7" pitchFamily="81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00100" y="3500444"/>
            <a:ext cx="6858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3200" dirty="0" smtClean="0">
                <a:solidFill>
                  <a:srgbClr val="FFFFFF"/>
                </a:solidFill>
                <a:sym typeface="Wingdings 2"/>
              </a:rPr>
              <a:t>   </a:t>
            </a:r>
            <a:r>
              <a:rPr lang="zh-TW" altLang="en-US" sz="3200" dirty="0" smtClean="0">
                <a:solidFill>
                  <a:srgbClr val="FFFFFF"/>
                </a:solidFill>
                <a:latin typeface="華康平劇體W7" pitchFamily="81" charset="-120"/>
                <a:ea typeface="華康平劇體W7" pitchFamily="81" charset="-120"/>
              </a:rPr>
              <a:t>挑選幾個跟主題有關的篇章閱讀</a:t>
            </a:r>
            <a:endParaRPr lang="zh-TW" altLang="en-US" sz="3200" dirty="0">
              <a:latin typeface="華康平劇體W7" pitchFamily="81" charset="-120"/>
              <a:ea typeface="華康平劇體W7" pitchFamily="81" charset="-120"/>
            </a:endParaRPr>
          </a:p>
        </p:txBody>
      </p:sp>
      <p:sp>
        <p:nvSpPr>
          <p:cNvPr id="16" name="標題 12"/>
          <p:cNvSpPr txBox="1">
            <a:spLocks/>
          </p:cNvSpPr>
          <p:nvPr/>
        </p:nvSpPr>
        <p:spPr>
          <a:xfrm>
            <a:off x="5643570" y="0"/>
            <a:ext cx="3929090" cy="71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/>
          <a:p>
            <a:pPr>
              <a:buClr>
                <a:srgbClr val="FFFFFF"/>
              </a:buClr>
              <a:buSzPts val="2600"/>
            </a:pPr>
            <a:r>
              <a:rPr lang="zh-TW" altLang="en-US" sz="2400" dirty="0" smtClean="0">
                <a:solidFill>
                  <a:srgbClr val="FFFF00"/>
                </a:solidFill>
                <a:latin typeface="華康平劇體W7" pitchFamily="81" charset="-120"/>
                <a:ea typeface="華康平劇體W7" pitchFamily="81" charset="-120"/>
              </a:rPr>
              <a:t>此次選用</a:t>
            </a:r>
            <a:r>
              <a:rPr lang="en-US" altLang="zh-TW" sz="2400" dirty="0" smtClean="0">
                <a:solidFill>
                  <a:srgbClr val="FFFF00"/>
                </a:solidFill>
                <a:latin typeface="華康平劇體W7" pitchFamily="81" charset="-120"/>
                <a:ea typeface="華康平劇體W7" pitchFamily="81" charset="-120"/>
              </a:rPr>
              <a:t>《</a:t>
            </a:r>
            <a:r>
              <a:rPr lang="zh-TW" altLang="en-US" sz="2400" dirty="0" smtClean="0">
                <a:solidFill>
                  <a:srgbClr val="FFFF00"/>
                </a:solidFill>
                <a:latin typeface="華康平劇體W7" pitchFamily="81" charset="-120"/>
                <a:ea typeface="華康平劇體W7" pitchFamily="81" charset="-120"/>
              </a:rPr>
              <a:t>蔬菜超人</a:t>
            </a:r>
            <a:r>
              <a:rPr lang="en-US" altLang="zh-TW" sz="2400" dirty="0" smtClean="0">
                <a:solidFill>
                  <a:srgbClr val="FFFF00"/>
                </a:solidFill>
                <a:latin typeface="華康平劇體W7" pitchFamily="81" charset="-120"/>
                <a:ea typeface="華康平劇體W7" pitchFamily="81" charset="-120"/>
              </a:rPr>
              <a:t>》</a:t>
            </a:r>
            <a:r>
              <a:rPr lang="zh-TW" altLang="en-US" sz="2400" dirty="0" smtClean="0">
                <a:solidFill>
                  <a:srgbClr val="FFFF00"/>
                </a:solidFill>
                <a:latin typeface="華康平劇體W7" pitchFamily="81" charset="-120"/>
                <a:ea typeface="華康平劇體W7" pitchFamily="81" charset="-120"/>
              </a:rPr>
              <a:t>，</a:t>
            </a:r>
            <a:endParaRPr lang="en-US" altLang="zh-TW" sz="2400" dirty="0" smtClean="0">
              <a:solidFill>
                <a:srgbClr val="FFFF00"/>
              </a:solidFill>
              <a:latin typeface="華康平劇體W7" pitchFamily="81" charset="-120"/>
              <a:ea typeface="華康平劇體W7" pitchFamily="81" charset="-120"/>
            </a:endParaRPr>
          </a:p>
          <a:p>
            <a:pPr>
              <a:buClr>
                <a:srgbClr val="FFFFFF"/>
              </a:buClr>
              <a:buSzPts val="2600"/>
            </a:pPr>
            <a:r>
              <a:rPr lang="zh-TW" altLang="en-US" sz="2400" dirty="0" smtClean="0">
                <a:solidFill>
                  <a:srgbClr val="FFFF00"/>
                </a:solidFill>
                <a:latin typeface="華康平劇體W7" pitchFamily="81" charset="-120"/>
                <a:ea typeface="華康平劇體W7" pitchFamily="81" charset="-120"/>
              </a:rPr>
              <a:t>國語日報出版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1406" y="71420"/>
            <a:ext cx="4000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3200" dirty="0" smtClean="0">
                <a:solidFill>
                  <a:srgbClr val="FFFFFF"/>
                </a:solidFill>
                <a:sym typeface="Wingdings 2"/>
              </a:rPr>
              <a:t>   </a:t>
            </a:r>
            <a:r>
              <a:rPr lang="zh-TW" altLang="en-US" sz="3200" dirty="0" smtClean="0">
                <a:solidFill>
                  <a:srgbClr val="FFFFFF"/>
                </a:solidFill>
                <a:latin typeface="華康平劇體W7" pitchFamily="81" charset="-120"/>
                <a:ea typeface="華康平劇體W7" pitchFamily="81" charset="-120"/>
              </a:rPr>
              <a:t>觀察封面、封底</a:t>
            </a:r>
            <a:endParaRPr lang="zh-TW" altLang="en-US" sz="3200" dirty="0">
              <a:latin typeface="華康平劇體W7" pitchFamily="81" charset="-120"/>
              <a:ea typeface="華康平劇體W7" pitchFamily="81" charset="-120"/>
            </a:endParaRPr>
          </a:p>
        </p:txBody>
      </p:sp>
      <p:sp>
        <p:nvSpPr>
          <p:cNvPr id="9" name="Shape 54"/>
          <p:cNvSpPr/>
          <p:nvPr/>
        </p:nvSpPr>
        <p:spPr>
          <a:xfrm>
            <a:off x="8572528" y="4643452"/>
            <a:ext cx="380233" cy="327060"/>
          </a:xfrm>
          <a:custGeom>
            <a:avLst/>
            <a:gdLst/>
            <a:ahLst/>
            <a:cxnLst/>
            <a:rect l="0" t="0" r="0" b="0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標題 12"/>
          <p:cNvSpPr txBox="1">
            <a:spLocks/>
          </p:cNvSpPr>
          <p:nvPr/>
        </p:nvSpPr>
        <p:spPr>
          <a:xfrm>
            <a:off x="0" y="4786310"/>
            <a:ext cx="5724128" cy="71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/>
          <a:p>
            <a:pPr>
              <a:buClr>
                <a:srgbClr val="FFFFFF"/>
              </a:buClr>
              <a:buSzPts val="2600"/>
            </a:pPr>
            <a:r>
              <a:rPr lang="zh-TW" altLang="en-US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內容選用</a:t>
            </a:r>
            <a:r>
              <a:rPr lang="en-US" altLang="zh-TW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《</a:t>
            </a:r>
            <a:r>
              <a:rPr lang="zh-TW" altLang="en-US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蔬菜超人</a:t>
            </a:r>
            <a:r>
              <a:rPr lang="en-US" altLang="zh-TW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》</a:t>
            </a:r>
            <a:r>
              <a:rPr lang="zh-TW" altLang="en-US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，林世仁、黃文輝等著，</a:t>
            </a:r>
            <a:r>
              <a:rPr lang="en-US" altLang="zh-TW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2012</a:t>
            </a:r>
            <a:r>
              <a:rPr lang="zh-TW" altLang="en-US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，國語日報出版</a:t>
            </a:r>
            <a:endParaRPr kumimoji="0" lang="zh-TW" alt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pic>
        <p:nvPicPr>
          <p:cNvPr id="15" name="圖片 14" descr="image1 - 複製 (3).JPG"/>
          <p:cNvPicPr>
            <a:picLocks noChangeAspect="1"/>
          </p:cNvPicPr>
          <p:nvPr/>
        </p:nvPicPr>
        <p:blipFill>
          <a:blip r:embed="rId3">
            <a:lum/>
          </a:blip>
          <a:srcRect l="2083" r="10416"/>
          <a:stretch>
            <a:fillRect/>
          </a:stretch>
        </p:blipFill>
        <p:spPr>
          <a:xfrm rot="5400000">
            <a:off x="798524" y="1058814"/>
            <a:ext cx="3822028" cy="3276000"/>
          </a:xfrm>
          <a:prstGeom prst="rect">
            <a:avLst/>
          </a:prstGeom>
        </p:spPr>
      </p:pic>
      <p:pic>
        <p:nvPicPr>
          <p:cNvPr id="17" name="圖片 16" descr="image1 - 複製 (3).JPG"/>
          <p:cNvPicPr>
            <a:picLocks noChangeAspect="1"/>
          </p:cNvPicPr>
          <p:nvPr/>
        </p:nvPicPr>
        <p:blipFill>
          <a:blip r:embed="rId4"/>
          <a:srcRect l="2222" r="8889"/>
          <a:stretch>
            <a:fillRect/>
          </a:stretch>
        </p:blipFill>
        <p:spPr>
          <a:xfrm rot="5400000">
            <a:off x="4340104" y="1089134"/>
            <a:ext cx="3882668" cy="3276000"/>
          </a:xfrm>
          <a:prstGeom prst="rect">
            <a:avLst/>
          </a:prstGeom>
        </p:spPr>
      </p:pic>
      <p:pic>
        <p:nvPicPr>
          <p:cNvPr id="18" name="圖片 17" descr="image1 - 複製 (4).JPG"/>
          <p:cNvPicPr>
            <a:picLocks noChangeAspect="1"/>
          </p:cNvPicPr>
          <p:nvPr/>
        </p:nvPicPr>
        <p:blipFill>
          <a:blip r:embed="rId5"/>
          <a:srcRect l="26471" t="50981" r="14705" b="3921"/>
          <a:stretch>
            <a:fillRect/>
          </a:stretch>
        </p:blipFill>
        <p:spPr>
          <a:xfrm>
            <a:off x="5572132" y="1285866"/>
            <a:ext cx="3230240" cy="185738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4"/>
          <p:cNvSpPr/>
          <p:nvPr/>
        </p:nvSpPr>
        <p:spPr>
          <a:xfrm>
            <a:off x="8572528" y="4643452"/>
            <a:ext cx="380233" cy="327060"/>
          </a:xfrm>
          <a:custGeom>
            <a:avLst/>
            <a:gdLst/>
            <a:ahLst/>
            <a:cxnLst/>
            <a:rect l="0" t="0" r="0" b="0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標題 12"/>
          <p:cNvSpPr txBox="1">
            <a:spLocks/>
          </p:cNvSpPr>
          <p:nvPr/>
        </p:nvSpPr>
        <p:spPr>
          <a:xfrm>
            <a:off x="0" y="4786310"/>
            <a:ext cx="3214710" cy="71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/>
          <a:p>
            <a:pPr>
              <a:buClr>
                <a:srgbClr val="FFFFFF"/>
              </a:buClr>
              <a:buSzPts val="2600"/>
            </a:pPr>
            <a:r>
              <a:rPr lang="zh-TW" altLang="en-US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內容選用</a:t>
            </a:r>
            <a:r>
              <a:rPr lang="en-US" altLang="zh-TW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《</a:t>
            </a:r>
            <a:r>
              <a:rPr lang="zh-TW" altLang="en-US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蔬菜超人</a:t>
            </a:r>
            <a:r>
              <a:rPr lang="en-US" altLang="zh-TW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》</a:t>
            </a:r>
            <a:r>
              <a:rPr lang="zh-TW" altLang="en-US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，國語日報出版</a:t>
            </a:r>
            <a:endParaRPr kumimoji="0" lang="zh-TW" alt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pic>
        <p:nvPicPr>
          <p:cNvPr id="15" name="圖片 14" descr="image1 - 複製 (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796" y="642924"/>
            <a:ext cx="5574606" cy="418095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42844" y="71420"/>
            <a:ext cx="33575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3200" dirty="0" smtClean="0">
                <a:solidFill>
                  <a:srgbClr val="FFFFFF"/>
                </a:solidFill>
                <a:sym typeface="Wingdings 2"/>
              </a:rPr>
              <a:t>   </a:t>
            </a:r>
            <a:r>
              <a:rPr lang="zh-TW" altLang="en-US" sz="3200" dirty="0" smtClean="0">
                <a:solidFill>
                  <a:srgbClr val="FFFFFF"/>
                </a:solidFill>
                <a:latin typeface="華康平劇體W7" pitchFamily="81" charset="-120"/>
                <a:ea typeface="華康平劇體W7" pitchFamily="81" charset="-120"/>
              </a:rPr>
              <a:t>閱讀序</a:t>
            </a:r>
            <a:endParaRPr lang="zh-TW" altLang="en-US" sz="3200" dirty="0">
              <a:latin typeface="華康平劇體W7" pitchFamily="81" charset="-120"/>
              <a:ea typeface="華康平劇體W7" pitchFamily="81" charset="-120"/>
            </a:endParaRPr>
          </a:p>
        </p:txBody>
      </p:sp>
      <p:sp>
        <p:nvSpPr>
          <p:cNvPr id="10" name="標題 12"/>
          <p:cNvSpPr txBox="1">
            <a:spLocks/>
          </p:cNvSpPr>
          <p:nvPr/>
        </p:nvSpPr>
        <p:spPr>
          <a:xfrm>
            <a:off x="214282" y="2643188"/>
            <a:ext cx="3714776" cy="9286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/>
          <a:p>
            <a:pPr>
              <a:buClr>
                <a:srgbClr val="FFFFFF"/>
              </a:buClr>
              <a:buSzPts val="2600"/>
            </a:pPr>
            <a:r>
              <a:rPr lang="zh-TW" altLang="en-US" sz="2400" noProof="0" dirty="0" smtClean="0">
                <a:solidFill>
                  <a:srgbClr val="FFFF00"/>
                </a:solidFill>
                <a:latin typeface="華康平劇體W7" pitchFamily="81" charset="-120"/>
                <a:ea typeface="華康平劇體W7" pitchFamily="81" charset="-120"/>
              </a:rPr>
              <a:t>林良老師推薦</a:t>
            </a:r>
            <a:endParaRPr lang="en-US" altLang="zh-TW" sz="2400" noProof="0" dirty="0" smtClean="0">
              <a:solidFill>
                <a:srgbClr val="FFFF00"/>
              </a:solidFill>
              <a:latin typeface="Walter Turncoat"/>
              <a:ea typeface="Walter Turncoat"/>
              <a:sym typeface="Walter Turncoat"/>
            </a:endParaRPr>
          </a:p>
          <a:p>
            <a:pPr>
              <a:buClr>
                <a:srgbClr val="FFFFFF"/>
              </a:buClr>
              <a:buSzPts val="2600"/>
            </a:pPr>
            <a:r>
              <a:rPr lang="zh-TW" altLang="en-US" sz="2400" dirty="0" smtClean="0">
                <a:solidFill>
                  <a:srgbClr val="FFFF00"/>
                </a:solidFill>
                <a:latin typeface="華康平劇體W7" pitchFamily="81" charset="-120"/>
                <a:ea typeface="華康平劇體W7" pitchFamily="81" charset="-120"/>
                <a:sym typeface="Walter Turncoat"/>
              </a:rPr>
              <a:t>標題：文學、科學牽手來</a:t>
            </a:r>
            <a:endParaRPr lang="en-US" altLang="zh-TW" sz="2400" dirty="0" smtClean="0">
              <a:solidFill>
                <a:srgbClr val="FFFF00"/>
              </a:solidFill>
              <a:latin typeface="華康平劇體W7" pitchFamily="81" charset="-120"/>
              <a:ea typeface="華康平劇體W7" pitchFamily="81" charset="-120"/>
              <a:sym typeface="Walter Turnco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4"/>
          <p:cNvSpPr/>
          <p:nvPr/>
        </p:nvSpPr>
        <p:spPr>
          <a:xfrm>
            <a:off x="8572528" y="4643452"/>
            <a:ext cx="380233" cy="327060"/>
          </a:xfrm>
          <a:custGeom>
            <a:avLst/>
            <a:gdLst/>
            <a:ahLst/>
            <a:cxnLst/>
            <a:rect l="0" t="0" r="0" b="0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標題 12"/>
          <p:cNvSpPr txBox="1">
            <a:spLocks/>
          </p:cNvSpPr>
          <p:nvPr/>
        </p:nvSpPr>
        <p:spPr>
          <a:xfrm>
            <a:off x="0" y="4786310"/>
            <a:ext cx="3214710" cy="71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/>
          <a:p>
            <a:pPr>
              <a:buClr>
                <a:srgbClr val="FFFFFF"/>
              </a:buClr>
              <a:buSzPts val="2600"/>
            </a:pPr>
            <a:r>
              <a:rPr lang="zh-TW" altLang="en-US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內容選用</a:t>
            </a:r>
            <a:r>
              <a:rPr lang="en-US" altLang="zh-TW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《</a:t>
            </a:r>
            <a:r>
              <a:rPr lang="zh-TW" altLang="en-US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蔬菜超人</a:t>
            </a:r>
            <a:r>
              <a:rPr lang="en-US" altLang="zh-TW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》</a:t>
            </a:r>
            <a:r>
              <a:rPr lang="zh-TW" altLang="en-US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，國語日報出版</a:t>
            </a:r>
            <a:endParaRPr kumimoji="0" lang="zh-TW" alt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pic>
        <p:nvPicPr>
          <p:cNvPr id="15" name="圖片 14" descr="image1 - 複製 (3).JPG"/>
          <p:cNvPicPr>
            <a:picLocks noChangeAspect="1"/>
          </p:cNvPicPr>
          <p:nvPr/>
        </p:nvPicPr>
        <p:blipFill>
          <a:blip r:embed="rId3"/>
          <a:srcRect t="3538"/>
          <a:stretch>
            <a:fillRect/>
          </a:stretch>
        </p:blipFill>
        <p:spPr>
          <a:xfrm>
            <a:off x="2643174" y="642924"/>
            <a:ext cx="5825923" cy="421484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42844" y="71420"/>
            <a:ext cx="33575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3200" dirty="0" smtClean="0">
                <a:solidFill>
                  <a:srgbClr val="FFFFFF"/>
                </a:solidFill>
                <a:sym typeface="Wingdings 2"/>
              </a:rPr>
              <a:t>   </a:t>
            </a:r>
            <a:r>
              <a:rPr lang="zh-TW" altLang="en-US" sz="3200" dirty="0" smtClean="0">
                <a:solidFill>
                  <a:srgbClr val="FFFFFF"/>
                </a:solidFill>
                <a:latin typeface="華康平劇體W7" pitchFamily="81" charset="-120"/>
                <a:ea typeface="華康平劇體W7" pitchFamily="81" charset="-120"/>
              </a:rPr>
              <a:t>閱讀序</a:t>
            </a:r>
            <a:endParaRPr lang="zh-TW" altLang="en-US" sz="3200" dirty="0">
              <a:latin typeface="華康平劇體W7" pitchFamily="81" charset="-120"/>
              <a:ea typeface="華康平劇體W7" pitchFamily="81" charset="-120"/>
            </a:endParaRPr>
          </a:p>
        </p:txBody>
      </p:sp>
      <p:sp>
        <p:nvSpPr>
          <p:cNvPr id="10" name="標題 12"/>
          <p:cNvSpPr txBox="1">
            <a:spLocks/>
          </p:cNvSpPr>
          <p:nvPr/>
        </p:nvSpPr>
        <p:spPr>
          <a:xfrm>
            <a:off x="142844" y="2000246"/>
            <a:ext cx="7858180" cy="1643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/>
          <a:p>
            <a:pPr>
              <a:buClr>
                <a:srgbClr val="FFFFFF"/>
              </a:buClr>
              <a:buSzPts val="2600"/>
            </a:pPr>
            <a:r>
              <a:rPr lang="zh-TW" altLang="en-US" sz="2400" dirty="0" smtClean="0">
                <a:solidFill>
                  <a:srgbClr val="FFFF00"/>
                </a:solidFill>
                <a:latin typeface="華康平劇體W7" pitchFamily="81" charset="-120"/>
                <a:ea typeface="華康平劇體W7" pitchFamily="81" charset="-120"/>
              </a:rPr>
              <a:t>國語日報社長馮季眉</a:t>
            </a:r>
            <a:r>
              <a:rPr lang="zh-TW" altLang="en-US" sz="2400" noProof="0" dirty="0" smtClean="0">
                <a:solidFill>
                  <a:srgbClr val="FFFF00"/>
                </a:solidFill>
                <a:latin typeface="華康平劇體W7" pitchFamily="81" charset="-120"/>
                <a:ea typeface="華康平劇體W7" pitchFamily="81" charset="-120"/>
              </a:rPr>
              <a:t>推薦</a:t>
            </a:r>
            <a:endParaRPr lang="en-US" altLang="zh-TW" sz="2400" noProof="0" dirty="0" smtClean="0">
              <a:solidFill>
                <a:srgbClr val="FFFF00"/>
              </a:solidFill>
              <a:latin typeface="Walter Turncoat"/>
              <a:ea typeface="Walter Turncoat"/>
              <a:sym typeface="Walter Turncoat"/>
            </a:endParaRPr>
          </a:p>
          <a:p>
            <a:pPr>
              <a:buClr>
                <a:srgbClr val="FFFFFF"/>
              </a:buClr>
              <a:buSzPts val="2600"/>
            </a:pPr>
            <a:r>
              <a:rPr lang="zh-TW" altLang="en-US" sz="2400" dirty="0" smtClean="0">
                <a:solidFill>
                  <a:srgbClr val="FFFF00"/>
                </a:solidFill>
                <a:latin typeface="華康平劇體W7" pitchFamily="81" charset="-120"/>
                <a:ea typeface="華康平劇體W7" pitchFamily="81" charset="-120"/>
                <a:sym typeface="Walter Turncoat"/>
              </a:rPr>
              <a:t>簡要：寫這套書的作家群是台灣當代最優秀的文學作家，寫出一篇篇隱藏「知識密碼」，想像力十足的故事。不可或缺的趣味和幽默，俯拾皆是。</a:t>
            </a:r>
            <a:endParaRPr lang="en-US" altLang="zh-TW" sz="2400" dirty="0" smtClean="0">
              <a:solidFill>
                <a:srgbClr val="FFFF00"/>
              </a:solidFill>
              <a:latin typeface="華康平劇體W7" pitchFamily="81" charset="-120"/>
              <a:ea typeface="華康平劇體W7" pitchFamily="81" charset="-120"/>
              <a:sym typeface="Walter Turnco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4"/>
          <p:cNvSpPr/>
          <p:nvPr/>
        </p:nvSpPr>
        <p:spPr>
          <a:xfrm>
            <a:off x="8572528" y="4643452"/>
            <a:ext cx="380233" cy="327060"/>
          </a:xfrm>
          <a:custGeom>
            <a:avLst/>
            <a:gdLst/>
            <a:ahLst/>
            <a:cxnLst/>
            <a:rect l="0" t="0" r="0" b="0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標題 12"/>
          <p:cNvSpPr txBox="1">
            <a:spLocks/>
          </p:cNvSpPr>
          <p:nvPr/>
        </p:nvSpPr>
        <p:spPr>
          <a:xfrm>
            <a:off x="0" y="4786310"/>
            <a:ext cx="3214710" cy="71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/>
          <a:p>
            <a:pPr>
              <a:buClr>
                <a:srgbClr val="FFFFFF"/>
              </a:buClr>
              <a:buSzPts val="2600"/>
            </a:pPr>
            <a:r>
              <a:rPr lang="zh-TW" altLang="en-US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內容選用</a:t>
            </a:r>
            <a:r>
              <a:rPr lang="en-US" altLang="zh-TW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《</a:t>
            </a:r>
            <a:r>
              <a:rPr lang="zh-TW" altLang="en-US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蔬菜超人</a:t>
            </a:r>
            <a:r>
              <a:rPr lang="en-US" altLang="zh-TW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》</a:t>
            </a:r>
            <a:r>
              <a:rPr lang="zh-TW" altLang="en-US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，國語日報出版</a:t>
            </a:r>
            <a:endParaRPr kumimoji="0" lang="zh-TW" alt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pic>
        <p:nvPicPr>
          <p:cNvPr id="15" name="圖片 14" descr="image1 - 複製 (3).JPG"/>
          <p:cNvPicPr>
            <a:picLocks noChangeAspect="1"/>
          </p:cNvPicPr>
          <p:nvPr/>
        </p:nvPicPr>
        <p:blipFill>
          <a:blip r:embed="rId3"/>
          <a:srcRect t="3417"/>
          <a:stretch>
            <a:fillRect/>
          </a:stretch>
        </p:blipFill>
        <p:spPr>
          <a:xfrm>
            <a:off x="2714612" y="714362"/>
            <a:ext cx="5574606" cy="403807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42844" y="71420"/>
            <a:ext cx="33575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3200" dirty="0" smtClean="0">
                <a:solidFill>
                  <a:srgbClr val="FFFFFF"/>
                </a:solidFill>
                <a:sym typeface="Wingdings 2"/>
              </a:rPr>
              <a:t>   </a:t>
            </a:r>
            <a:r>
              <a:rPr lang="zh-TW" altLang="en-US" sz="3200" dirty="0" smtClean="0">
                <a:solidFill>
                  <a:srgbClr val="FFFFFF"/>
                </a:solidFill>
                <a:latin typeface="華康平劇體W7" pitchFamily="81" charset="-120"/>
                <a:ea typeface="華康平劇體W7" pitchFamily="81" charset="-120"/>
              </a:rPr>
              <a:t>閱讀序</a:t>
            </a:r>
            <a:endParaRPr lang="zh-TW" altLang="en-US" sz="3200" dirty="0">
              <a:latin typeface="華康平劇體W7" pitchFamily="81" charset="-120"/>
              <a:ea typeface="華康平劇體W7" pitchFamily="81" charset="-120"/>
            </a:endParaRPr>
          </a:p>
        </p:txBody>
      </p:sp>
      <p:sp>
        <p:nvSpPr>
          <p:cNvPr id="10" name="標題 12"/>
          <p:cNvSpPr txBox="1">
            <a:spLocks/>
          </p:cNvSpPr>
          <p:nvPr/>
        </p:nvSpPr>
        <p:spPr>
          <a:xfrm>
            <a:off x="500034" y="928676"/>
            <a:ext cx="6286544" cy="1643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/>
          <a:p>
            <a:pPr>
              <a:buClr>
                <a:srgbClr val="FFFFFF"/>
              </a:buClr>
              <a:buSzPts val="2600"/>
            </a:pPr>
            <a:r>
              <a:rPr lang="zh-TW" altLang="en-US" sz="2400" dirty="0" smtClean="0">
                <a:solidFill>
                  <a:srgbClr val="FFFF00"/>
                </a:solidFill>
                <a:latin typeface="華康平劇體W7" pitchFamily="81" charset="-120"/>
                <a:ea typeface="華康平劇體W7" pitchFamily="81" charset="-120"/>
              </a:rPr>
              <a:t>黃昭源醫</a:t>
            </a:r>
            <a:r>
              <a:rPr lang="zh-TW" altLang="en-US" sz="2400" noProof="0" dirty="0" smtClean="0">
                <a:solidFill>
                  <a:srgbClr val="FFFF00"/>
                </a:solidFill>
                <a:latin typeface="華康平劇體W7" pitchFamily="81" charset="-120"/>
                <a:ea typeface="華康平劇體W7" pitchFamily="81" charset="-120"/>
              </a:rPr>
              <a:t>師推薦</a:t>
            </a:r>
            <a:endParaRPr lang="en-US" altLang="zh-TW" sz="2400" noProof="0" dirty="0" smtClean="0">
              <a:solidFill>
                <a:srgbClr val="FFFF00"/>
              </a:solidFill>
              <a:latin typeface="Walter Turncoat"/>
              <a:ea typeface="Walter Turncoat"/>
              <a:sym typeface="Walter Turncoat"/>
            </a:endParaRPr>
          </a:p>
          <a:p>
            <a:pPr>
              <a:buClr>
                <a:srgbClr val="FFFFFF"/>
              </a:buClr>
              <a:buSzPts val="2600"/>
            </a:pPr>
            <a:r>
              <a:rPr lang="zh-TW" altLang="en-US" sz="2400" dirty="0" smtClean="0">
                <a:solidFill>
                  <a:srgbClr val="FFFF00"/>
                </a:solidFill>
                <a:latin typeface="華康平劇體W7" pitchFamily="81" charset="-120"/>
                <a:ea typeface="華康平劇體W7" pitchFamily="81" charset="-120"/>
                <a:sym typeface="Walter Turncoat"/>
              </a:rPr>
              <a:t>簡要：看完故事還有與主題相關的知識單元，引導小朋友從趣味進入學習的領域。原來好看的故事可以讓知識變得更容易親近。</a:t>
            </a:r>
            <a:endParaRPr lang="en-US" altLang="zh-TW" sz="2400" dirty="0" smtClean="0">
              <a:solidFill>
                <a:srgbClr val="FFFF00"/>
              </a:solidFill>
              <a:latin typeface="華康平劇體W7" pitchFamily="81" charset="-120"/>
              <a:ea typeface="華康平劇體W7" pitchFamily="81" charset="-120"/>
              <a:sym typeface="Walter Turnco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303"/>
          <p:cNvSpPr/>
          <p:nvPr/>
        </p:nvSpPr>
        <p:spPr>
          <a:xfrm>
            <a:off x="3995936" y="195486"/>
            <a:ext cx="4536504" cy="3891896"/>
          </a:xfrm>
          <a:custGeom>
            <a:avLst/>
            <a:gdLst/>
            <a:ahLst/>
            <a:cxnLst/>
            <a:rect l="0" t="0" r="0" b="0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文字方塊 14"/>
          <p:cNvSpPr txBox="1"/>
          <p:nvPr/>
        </p:nvSpPr>
        <p:spPr>
          <a:xfrm>
            <a:off x="4499992" y="1203598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你喜歡</a:t>
            </a:r>
            <a:endParaRPr lang="en-US" altLang="zh-TW" sz="4800" dirty="0" smtClean="0">
              <a:solidFill>
                <a:schemeClr val="bg1"/>
              </a:solidFill>
              <a:latin typeface="華康平劇體W7" pitchFamily="81" charset="-120"/>
              <a:ea typeface="華康平劇體W7" pitchFamily="81" charset="-120"/>
            </a:endParaRPr>
          </a:p>
          <a:p>
            <a:r>
              <a:rPr lang="zh-TW" altLang="en-US" sz="48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   閱讀嗎？</a:t>
            </a:r>
            <a:endParaRPr lang="zh-TW" altLang="en-US" sz="4800" dirty="0">
              <a:solidFill>
                <a:schemeClr val="bg1"/>
              </a:solidFill>
              <a:latin typeface="華康平劇體W7" pitchFamily="81" charset="-120"/>
              <a:ea typeface="華康平劇體W7" pitchFamily="81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4"/>
          <p:cNvSpPr/>
          <p:nvPr/>
        </p:nvSpPr>
        <p:spPr>
          <a:xfrm>
            <a:off x="8572528" y="4643452"/>
            <a:ext cx="380233" cy="327060"/>
          </a:xfrm>
          <a:custGeom>
            <a:avLst/>
            <a:gdLst/>
            <a:ahLst/>
            <a:cxnLst/>
            <a:rect l="0" t="0" r="0" b="0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標題 12"/>
          <p:cNvSpPr txBox="1">
            <a:spLocks/>
          </p:cNvSpPr>
          <p:nvPr/>
        </p:nvSpPr>
        <p:spPr>
          <a:xfrm>
            <a:off x="0" y="4786310"/>
            <a:ext cx="3214710" cy="71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/>
          <a:p>
            <a:pPr>
              <a:buClr>
                <a:srgbClr val="FFFFFF"/>
              </a:buClr>
              <a:buSzPts val="2600"/>
            </a:pPr>
            <a:r>
              <a:rPr lang="zh-TW" altLang="en-US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內容選用</a:t>
            </a:r>
            <a:r>
              <a:rPr lang="en-US" altLang="zh-TW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《</a:t>
            </a:r>
            <a:r>
              <a:rPr lang="zh-TW" altLang="en-US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蔬菜超人</a:t>
            </a:r>
            <a:r>
              <a:rPr lang="en-US" altLang="zh-TW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》</a:t>
            </a:r>
            <a:r>
              <a:rPr lang="zh-TW" altLang="en-US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，國語日報出版</a:t>
            </a:r>
            <a:endParaRPr kumimoji="0" lang="zh-TW" alt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pic>
        <p:nvPicPr>
          <p:cNvPr id="15" name="圖片 14" descr="image1 - 複製 (3).JPG"/>
          <p:cNvPicPr>
            <a:picLocks noChangeAspect="1"/>
          </p:cNvPicPr>
          <p:nvPr/>
        </p:nvPicPr>
        <p:blipFill>
          <a:blip r:embed="rId3"/>
          <a:srcRect t="1709" b="6024"/>
          <a:stretch>
            <a:fillRect/>
          </a:stretch>
        </p:blipFill>
        <p:spPr>
          <a:xfrm>
            <a:off x="2571736" y="214296"/>
            <a:ext cx="6429420" cy="444918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42844" y="71420"/>
            <a:ext cx="33575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3200" dirty="0" smtClean="0">
                <a:solidFill>
                  <a:srgbClr val="FFFFFF"/>
                </a:solidFill>
                <a:sym typeface="Wingdings 2"/>
              </a:rPr>
              <a:t>   </a:t>
            </a:r>
            <a:r>
              <a:rPr lang="zh-TW" altLang="en-US" sz="3200" dirty="0" smtClean="0">
                <a:solidFill>
                  <a:srgbClr val="FFFFFF"/>
                </a:solidFill>
                <a:latin typeface="華康平劇體W7" pitchFamily="81" charset="-120"/>
                <a:ea typeface="華康平劇體W7" pitchFamily="81" charset="-120"/>
              </a:rPr>
              <a:t>閱讀目錄</a:t>
            </a:r>
            <a:endParaRPr lang="zh-TW" altLang="en-US" sz="3200" dirty="0">
              <a:latin typeface="華康平劇體W7" pitchFamily="81" charset="-120"/>
              <a:ea typeface="華康平劇體W7" pitchFamily="81" charset="-120"/>
            </a:endParaRPr>
          </a:p>
        </p:txBody>
      </p:sp>
      <p:pic>
        <p:nvPicPr>
          <p:cNvPr id="7" name="圖片 6" descr="image1 - 複製 (5).JPG"/>
          <p:cNvPicPr>
            <a:picLocks noChangeAspect="1"/>
          </p:cNvPicPr>
          <p:nvPr/>
        </p:nvPicPr>
        <p:blipFill>
          <a:blip r:embed="rId4"/>
          <a:srcRect l="3588" t="11960" r="15625" b="13889"/>
          <a:stretch>
            <a:fillRect/>
          </a:stretch>
        </p:blipFill>
        <p:spPr>
          <a:xfrm rot="5400000">
            <a:off x="-286948" y="1715658"/>
            <a:ext cx="3217038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4"/>
          <p:cNvSpPr/>
          <p:nvPr/>
        </p:nvSpPr>
        <p:spPr>
          <a:xfrm>
            <a:off x="8572528" y="4643452"/>
            <a:ext cx="380233" cy="327060"/>
          </a:xfrm>
          <a:custGeom>
            <a:avLst/>
            <a:gdLst/>
            <a:ahLst/>
            <a:cxnLst/>
            <a:rect l="0" t="0" r="0" b="0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標題 12"/>
          <p:cNvSpPr txBox="1">
            <a:spLocks/>
          </p:cNvSpPr>
          <p:nvPr/>
        </p:nvSpPr>
        <p:spPr>
          <a:xfrm>
            <a:off x="0" y="4786310"/>
            <a:ext cx="3214710" cy="71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/>
          <a:p>
            <a:pPr>
              <a:buClr>
                <a:srgbClr val="FFFFFF"/>
              </a:buClr>
              <a:buSzPts val="2600"/>
            </a:pPr>
            <a:r>
              <a:rPr lang="zh-TW" altLang="en-US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內容選用</a:t>
            </a:r>
            <a:r>
              <a:rPr lang="en-US" altLang="zh-TW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《</a:t>
            </a:r>
            <a:r>
              <a:rPr lang="zh-TW" altLang="en-US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蔬菜超人</a:t>
            </a:r>
            <a:r>
              <a:rPr lang="en-US" altLang="zh-TW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》</a:t>
            </a:r>
            <a:r>
              <a:rPr lang="zh-TW" altLang="en-US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，國語日報出版</a:t>
            </a:r>
            <a:endParaRPr kumimoji="0" lang="zh-TW" alt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pic>
        <p:nvPicPr>
          <p:cNvPr id="15" name="圖片 14" descr="image1 - 複製 (3).JPG"/>
          <p:cNvPicPr>
            <a:picLocks noChangeAspect="1"/>
          </p:cNvPicPr>
          <p:nvPr/>
        </p:nvPicPr>
        <p:blipFill>
          <a:blip r:embed="rId3"/>
          <a:srcRect t="3125" b="9375"/>
          <a:stretch>
            <a:fillRect/>
          </a:stretch>
        </p:blipFill>
        <p:spPr>
          <a:xfrm rot="5400000">
            <a:off x="3680199" y="957245"/>
            <a:ext cx="4898606" cy="321471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42844" y="857238"/>
            <a:ext cx="38576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3200" dirty="0" smtClean="0">
                <a:solidFill>
                  <a:srgbClr val="FFFFFF"/>
                </a:solidFill>
                <a:sym typeface="Wingdings 2"/>
              </a:rPr>
              <a:t>   </a:t>
            </a:r>
            <a:r>
              <a:rPr lang="zh-TW" altLang="en-US" sz="3200" dirty="0" smtClean="0">
                <a:solidFill>
                  <a:srgbClr val="FFFFFF"/>
                </a:solidFill>
                <a:latin typeface="華康平劇體W7" pitchFamily="81" charset="-120"/>
                <a:ea typeface="華康平劇體W7" pitchFamily="81" charset="-120"/>
              </a:rPr>
              <a:t>閱讀出版者介紹</a:t>
            </a:r>
            <a:endParaRPr lang="zh-TW" altLang="en-US" sz="3200" dirty="0">
              <a:latin typeface="華康平劇體W7" pitchFamily="81" charset="-120"/>
              <a:ea typeface="華康平劇體W7" pitchFamily="81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2844" y="285734"/>
            <a:ext cx="38576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3200" dirty="0" smtClean="0">
                <a:solidFill>
                  <a:srgbClr val="FFFFFF"/>
                </a:solidFill>
                <a:sym typeface="Wingdings 2"/>
              </a:rPr>
              <a:t>   </a:t>
            </a:r>
            <a:r>
              <a:rPr lang="zh-TW" altLang="en-US" sz="3200" dirty="0" smtClean="0">
                <a:solidFill>
                  <a:srgbClr val="FFFFFF"/>
                </a:solidFill>
                <a:latin typeface="華康平劇體W7" pitchFamily="81" charset="-120"/>
                <a:ea typeface="華康平劇體W7" pitchFamily="81" charset="-120"/>
              </a:rPr>
              <a:t>閱讀索引</a:t>
            </a:r>
            <a:endParaRPr lang="zh-TW" altLang="en-US" sz="3200" dirty="0">
              <a:latin typeface="華康平劇體W7" pitchFamily="81" charset="-120"/>
              <a:ea typeface="華康平劇體W7" pitchFamily="81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14282" y="-785836"/>
            <a:ext cx="3286148" cy="540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22547 L -0.00243 0.21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4"/>
          <p:cNvSpPr/>
          <p:nvPr/>
        </p:nvSpPr>
        <p:spPr>
          <a:xfrm>
            <a:off x="285720" y="1142990"/>
            <a:ext cx="380233" cy="327060"/>
          </a:xfrm>
          <a:custGeom>
            <a:avLst/>
            <a:gdLst/>
            <a:ahLst/>
            <a:cxnLst/>
            <a:rect l="0" t="0" r="0" b="0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標題 12"/>
          <p:cNvSpPr txBox="1">
            <a:spLocks/>
          </p:cNvSpPr>
          <p:nvPr/>
        </p:nvSpPr>
        <p:spPr>
          <a:xfrm>
            <a:off x="0" y="4786310"/>
            <a:ext cx="3214710" cy="71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/>
          <a:p>
            <a:pPr>
              <a:buClr>
                <a:srgbClr val="FFFFFF"/>
              </a:buClr>
              <a:buSzPts val="2600"/>
            </a:pPr>
            <a:r>
              <a:rPr lang="zh-TW" altLang="en-US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內容選用</a:t>
            </a:r>
            <a:r>
              <a:rPr lang="en-US" altLang="zh-TW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《</a:t>
            </a:r>
            <a:r>
              <a:rPr lang="zh-TW" altLang="en-US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蔬菜超人</a:t>
            </a:r>
            <a:r>
              <a:rPr lang="en-US" altLang="zh-TW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》</a:t>
            </a:r>
            <a:r>
              <a:rPr lang="zh-TW" altLang="en-US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，國語日報出版</a:t>
            </a:r>
            <a:endParaRPr kumimoji="0" lang="zh-TW" alt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2844" y="71420"/>
            <a:ext cx="72866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3200" dirty="0" smtClean="0">
                <a:solidFill>
                  <a:srgbClr val="FFFFFF"/>
                </a:solidFill>
                <a:sym typeface="Wingdings 2"/>
              </a:rPr>
              <a:t>  </a:t>
            </a:r>
            <a:r>
              <a:rPr lang="zh-TW" altLang="en-US" sz="3200" dirty="0" smtClean="0">
                <a:solidFill>
                  <a:srgbClr val="FFFFFF"/>
                </a:solidFill>
                <a:latin typeface="華康平劇體W7" pitchFamily="81" charset="-120"/>
                <a:ea typeface="華康平劇體W7" pitchFamily="81" charset="-120"/>
              </a:rPr>
              <a:t>挑選幾個跟主題有關的篇章閱讀</a:t>
            </a:r>
            <a:endParaRPr lang="zh-TW" altLang="en-US" sz="3200" dirty="0">
              <a:latin typeface="華康平劇體W7" pitchFamily="81" charset="-120"/>
              <a:ea typeface="華康平劇體W7" pitchFamily="81" charset="-120"/>
            </a:endParaRPr>
          </a:p>
        </p:txBody>
      </p:sp>
      <p:sp>
        <p:nvSpPr>
          <p:cNvPr id="7" name="標題 12"/>
          <p:cNvSpPr txBox="1">
            <a:spLocks/>
          </p:cNvSpPr>
          <p:nvPr/>
        </p:nvSpPr>
        <p:spPr>
          <a:xfrm>
            <a:off x="714348" y="928676"/>
            <a:ext cx="8072494" cy="2143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/>
          <a:p>
            <a:pPr>
              <a:buClr>
                <a:srgbClr val="FFFFFF"/>
              </a:buClr>
              <a:buSzPts val="2600"/>
            </a:pPr>
            <a:r>
              <a:rPr lang="zh-TW" altLang="en-US" sz="3200" dirty="0" smtClean="0">
                <a:solidFill>
                  <a:srgbClr val="FFFF00"/>
                </a:solidFill>
                <a:latin typeface="華康平劇體W7" pitchFamily="81" charset="-120"/>
                <a:ea typeface="華康平劇體W7" pitchFamily="81" charset="-120"/>
              </a:rPr>
              <a:t>因時間關係，本次省略此步驟。</a:t>
            </a:r>
            <a:endParaRPr lang="en-US" altLang="zh-TW" sz="3200" dirty="0" smtClean="0">
              <a:solidFill>
                <a:srgbClr val="FFFF00"/>
              </a:solidFill>
              <a:latin typeface="華康平劇體W7" pitchFamily="81" charset="-120"/>
              <a:ea typeface="華康平劇體W7" pitchFamily="81" charset="-120"/>
            </a:endParaRPr>
          </a:p>
          <a:p>
            <a:pPr>
              <a:buClr>
                <a:srgbClr val="FFFFFF"/>
              </a:buClr>
              <a:buSzPts val="2600"/>
            </a:pPr>
            <a:r>
              <a:rPr lang="zh-TW" altLang="en-US" sz="3200" dirty="0" smtClean="0">
                <a:solidFill>
                  <a:srgbClr val="FFFF00"/>
                </a:solidFill>
                <a:latin typeface="華康平劇體W7" pitchFamily="81" charset="-120"/>
                <a:ea typeface="華康平劇體W7" pitchFamily="81" charset="-120"/>
              </a:rPr>
              <a:t>當你做完以上閱讀前的項目，你大概可以知道這本書的內容，也可以決定你是否要做完整的閱讀了！</a:t>
            </a:r>
            <a:endParaRPr lang="en-US" altLang="zh-TW" sz="3200" dirty="0" smtClean="0">
              <a:solidFill>
                <a:srgbClr val="FFFF00"/>
              </a:solidFill>
              <a:latin typeface="華康平劇體W7" pitchFamily="81" charset="-120"/>
              <a:ea typeface="華康平劇體W7" pitchFamily="81" charset="-120"/>
            </a:endParaRPr>
          </a:p>
          <a:p>
            <a:pPr>
              <a:buClr>
                <a:srgbClr val="FFFFFF"/>
              </a:buClr>
              <a:buSzPts val="2600"/>
            </a:pPr>
            <a:r>
              <a:rPr lang="zh-TW" altLang="en-US" sz="3200" dirty="0" smtClean="0">
                <a:solidFill>
                  <a:srgbClr val="FFFF00"/>
                </a:solidFill>
                <a:latin typeface="華康平劇體W7" pitchFamily="81" charset="-120"/>
                <a:ea typeface="華康平劇體W7" pitchFamily="81" charset="-120"/>
              </a:rPr>
              <a:t>對了，並不是每本書都會有序、目錄頁及索引。通常繪本及簡單的故事是沒有的。</a:t>
            </a:r>
            <a:endParaRPr lang="en-US" altLang="zh-TW" sz="3200" dirty="0" smtClean="0">
              <a:solidFill>
                <a:srgbClr val="FFFF00"/>
              </a:solidFill>
              <a:latin typeface="華康平劇體W7" pitchFamily="81" charset="-120"/>
              <a:ea typeface="華康平劇體W7" pitchFamily="81" charset="-120"/>
            </a:endParaRPr>
          </a:p>
          <a:p>
            <a:pPr>
              <a:buClr>
                <a:srgbClr val="FFFFFF"/>
              </a:buClr>
              <a:buSzPts val="2600"/>
            </a:pP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sp>
        <p:nvSpPr>
          <p:cNvPr id="10" name="Shape 54"/>
          <p:cNvSpPr/>
          <p:nvPr/>
        </p:nvSpPr>
        <p:spPr>
          <a:xfrm>
            <a:off x="285720" y="3071816"/>
            <a:ext cx="380233" cy="327060"/>
          </a:xfrm>
          <a:custGeom>
            <a:avLst/>
            <a:gdLst/>
            <a:ahLst/>
            <a:cxnLst/>
            <a:rect l="0" t="0" r="0" b="0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000496" y="500048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20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  <a:sym typeface="Sniglet"/>
              </a:rPr>
              <a:t>閱讀中</a:t>
            </a:r>
            <a:endParaRPr lang="zh-TW" altLang="en-US" sz="2000" dirty="0">
              <a:solidFill>
                <a:schemeClr val="bg1"/>
              </a:solidFill>
              <a:latin typeface="華康平劇體W7" pitchFamily="81" charset="-120"/>
              <a:ea typeface="華康平劇體W7" pitchFamily="81" charset="-120"/>
              <a:sym typeface="Sniglet"/>
            </a:endParaRPr>
          </a:p>
        </p:txBody>
      </p:sp>
      <p:sp>
        <p:nvSpPr>
          <p:cNvPr id="7" name="Shape 395"/>
          <p:cNvSpPr/>
          <p:nvPr/>
        </p:nvSpPr>
        <p:spPr>
          <a:xfrm>
            <a:off x="3929058" y="142858"/>
            <a:ext cx="1079033" cy="1101606"/>
          </a:xfrm>
          <a:custGeom>
            <a:avLst/>
            <a:gdLst/>
            <a:ahLst/>
            <a:cxnLst/>
            <a:rect l="0" t="0" r="0" b="0"/>
            <a:pathLst>
              <a:path w="67641" h="69056" extrusionOk="0">
                <a:moveTo>
                  <a:pt x="49622" y="2736"/>
                </a:moveTo>
                <a:lnTo>
                  <a:pt x="49622" y="2736"/>
                </a:lnTo>
                <a:lnTo>
                  <a:pt x="49622" y="2736"/>
                </a:lnTo>
                <a:close/>
                <a:moveTo>
                  <a:pt x="59622" y="55565"/>
                </a:moveTo>
                <a:lnTo>
                  <a:pt x="59622" y="55565"/>
                </a:lnTo>
                <a:lnTo>
                  <a:pt x="59622" y="55565"/>
                </a:lnTo>
                <a:close/>
                <a:moveTo>
                  <a:pt x="35471" y="0"/>
                </a:moveTo>
                <a:lnTo>
                  <a:pt x="34433" y="95"/>
                </a:lnTo>
                <a:lnTo>
                  <a:pt x="33584" y="189"/>
                </a:lnTo>
                <a:lnTo>
                  <a:pt x="32735" y="378"/>
                </a:lnTo>
                <a:lnTo>
                  <a:pt x="32169" y="566"/>
                </a:lnTo>
                <a:lnTo>
                  <a:pt x="31509" y="472"/>
                </a:lnTo>
                <a:lnTo>
                  <a:pt x="30754" y="472"/>
                </a:lnTo>
                <a:lnTo>
                  <a:pt x="29339" y="566"/>
                </a:lnTo>
                <a:lnTo>
                  <a:pt x="27830" y="849"/>
                </a:lnTo>
                <a:lnTo>
                  <a:pt x="26320" y="1321"/>
                </a:lnTo>
                <a:lnTo>
                  <a:pt x="24811" y="1981"/>
                </a:lnTo>
                <a:lnTo>
                  <a:pt x="23207" y="2736"/>
                </a:lnTo>
                <a:lnTo>
                  <a:pt x="21698" y="3585"/>
                </a:lnTo>
                <a:lnTo>
                  <a:pt x="20188" y="4623"/>
                </a:lnTo>
                <a:lnTo>
                  <a:pt x="18679" y="5661"/>
                </a:lnTo>
                <a:lnTo>
                  <a:pt x="17170" y="6793"/>
                </a:lnTo>
                <a:lnTo>
                  <a:pt x="15754" y="8019"/>
                </a:lnTo>
                <a:lnTo>
                  <a:pt x="14434" y="9151"/>
                </a:lnTo>
                <a:lnTo>
                  <a:pt x="11981" y="11510"/>
                </a:lnTo>
                <a:lnTo>
                  <a:pt x="10000" y="13774"/>
                </a:lnTo>
                <a:lnTo>
                  <a:pt x="7736" y="16981"/>
                </a:lnTo>
                <a:lnTo>
                  <a:pt x="8019" y="16321"/>
                </a:lnTo>
                <a:lnTo>
                  <a:pt x="8302" y="15660"/>
                </a:lnTo>
                <a:lnTo>
                  <a:pt x="7736" y="16604"/>
                </a:lnTo>
                <a:lnTo>
                  <a:pt x="7075" y="17642"/>
                </a:lnTo>
                <a:lnTo>
                  <a:pt x="7170" y="17830"/>
                </a:lnTo>
                <a:lnTo>
                  <a:pt x="6509" y="18868"/>
                </a:lnTo>
                <a:lnTo>
                  <a:pt x="7075" y="17359"/>
                </a:lnTo>
                <a:lnTo>
                  <a:pt x="6132" y="19057"/>
                </a:lnTo>
                <a:lnTo>
                  <a:pt x="5189" y="20849"/>
                </a:lnTo>
                <a:lnTo>
                  <a:pt x="4434" y="22736"/>
                </a:lnTo>
                <a:lnTo>
                  <a:pt x="3679" y="24622"/>
                </a:lnTo>
                <a:lnTo>
                  <a:pt x="2453" y="28490"/>
                </a:lnTo>
                <a:lnTo>
                  <a:pt x="1321" y="32169"/>
                </a:lnTo>
                <a:lnTo>
                  <a:pt x="1509" y="32264"/>
                </a:lnTo>
                <a:lnTo>
                  <a:pt x="1604" y="32453"/>
                </a:lnTo>
                <a:lnTo>
                  <a:pt x="1604" y="32641"/>
                </a:lnTo>
                <a:lnTo>
                  <a:pt x="1509" y="32924"/>
                </a:lnTo>
                <a:lnTo>
                  <a:pt x="1226" y="33396"/>
                </a:lnTo>
                <a:lnTo>
                  <a:pt x="1038" y="33585"/>
                </a:lnTo>
                <a:lnTo>
                  <a:pt x="1038" y="33773"/>
                </a:lnTo>
                <a:lnTo>
                  <a:pt x="1038" y="35000"/>
                </a:lnTo>
                <a:lnTo>
                  <a:pt x="849" y="36132"/>
                </a:lnTo>
                <a:lnTo>
                  <a:pt x="660" y="37358"/>
                </a:lnTo>
                <a:lnTo>
                  <a:pt x="472" y="38867"/>
                </a:lnTo>
                <a:lnTo>
                  <a:pt x="283" y="38301"/>
                </a:lnTo>
                <a:lnTo>
                  <a:pt x="94" y="39811"/>
                </a:lnTo>
                <a:lnTo>
                  <a:pt x="0" y="41509"/>
                </a:lnTo>
                <a:lnTo>
                  <a:pt x="94" y="43301"/>
                </a:lnTo>
                <a:lnTo>
                  <a:pt x="283" y="44056"/>
                </a:lnTo>
                <a:lnTo>
                  <a:pt x="472" y="44622"/>
                </a:lnTo>
                <a:lnTo>
                  <a:pt x="566" y="45660"/>
                </a:lnTo>
                <a:lnTo>
                  <a:pt x="755" y="46792"/>
                </a:lnTo>
                <a:lnTo>
                  <a:pt x="1226" y="48962"/>
                </a:lnTo>
                <a:lnTo>
                  <a:pt x="1981" y="51037"/>
                </a:lnTo>
                <a:lnTo>
                  <a:pt x="2924" y="53112"/>
                </a:lnTo>
                <a:lnTo>
                  <a:pt x="4057" y="55094"/>
                </a:lnTo>
                <a:lnTo>
                  <a:pt x="5283" y="56980"/>
                </a:lnTo>
                <a:lnTo>
                  <a:pt x="6698" y="58678"/>
                </a:lnTo>
                <a:lnTo>
                  <a:pt x="8113" y="60282"/>
                </a:lnTo>
                <a:lnTo>
                  <a:pt x="9056" y="61131"/>
                </a:lnTo>
                <a:lnTo>
                  <a:pt x="10000" y="61980"/>
                </a:lnTo>
                <a:lnTo>
                  <a:pt x="11038" y="62829"/>
                </a:lnTo>
                <a:lnTo>
                  <a:pt x="12075" y="63584"/>
                </a:lnTo>
                <a:lnTo>
                  <a:pt x="14339" y="64905"/>
                </a:lnTo>
                <a:lnTo>
                  <a:pt x="16604" y="66131"/>
                </a:lnTo>
                <a:lnTo>
                  <a:pt x="19056" y="67169"/>
                </a:lnTo>
                <a:lnTo>
                  <a:pt x="21509" y="67923"/>
                </a:lnTo>
                <a:lnTo>
                  <a:pt x="24056" y="68584"/>
                </a:lnTo>
                <a:lnTo>
                  <a:pt x="26603" y="69055"/>
                </a:lnTo>
                <a:lnTo>
                  <a:pt x="27830" y="69055"/>
                </a:lnTo>
                <a:lnTo>
                  <a:pt x="30188" y="68867"/>
                </a:lnTo>
                <a:lnTo>
                  <a:pt x="33113" y="68678"/>
                </a:lnTo>
                <a:lnTo>
                  <a:pt x="36509" y="68301"/>
                </a:lnTo>
                <a:lnTo>
                  <a:pt x="39811" y="67923"/>
                </a:lnTo>
                <a:lnTo>
                  <a:pt x="42735" y="67452"/>
                </a:lnTo>
                <a:lnTo>
                  <a:pt x="44905" y="66980"/>
                </a:lnTo>
                <a:lnTo>
                  <a:pt x="45565" y="66791"/>
                </a:lnTo>
                <a:lnTo>
                  <a:pt x="45943" y="66508"/>
                </a:lnTo>
                <a:lnTo>
                  <a:pt x="47358" y="65942"/>
                </a:lnTo>
                <a:lnTo>
                  <a:pt x="48018" y="65565"/>
                </a:lnTo>
                <a:lnTo>
                  <a:pt x="48678" y="65188"/>
                </a:lnTo>
                <a:lnTo>
                  <a:pt x="47924" y="65471"/>
                </a:lnTo>
                <a:lnTo>
                  <a:pt x="51509" y="62924"/>
                </a:lnTo>
                <a:lnTo>
                  <a:pt x="53301" y="61508"/>
                </a:lnTo>
                <a:lnTo>
                  <a:pt x="55093" y="59905"/>
                </a:lnTo>
                <a:lnTo>
                  <a:pt x="55093" y="59905"/>
                </a:lnTo>
                <a:lnTo>
                  <a:pt x="54810" y="60376"/>
                </a:lnTo>
                <a:lnTo>
                  <a:pt x="54339" y="60754"/>
                </a:lnTo>
                <a:lnTo>
                  <a:pt x="55376" y="59999"/>
                </a:lnTo>
                <a:lnTo>
                  <a:pt x="56320" y="59056"/>
                </a:lnTo>
                <a:lnTo>
                  <a:pt x="57075" y="58395"/>
                </a:lnTo>
                <a:lnTo>
                  <a:pt x="57169" y="58207"/>
                </a:lnTo>
                <a:lnTo>
                  <a:pt x="57075" y="58207"/>
                </a:lnTo>
                <a:lnTo>
                  <a:pt x="57924" y="57546"/>
                </a:lnTo>
                <a:lnTo>
                  <a:pt x="58678" y="56697"/>
                </a:lnTo>
                <a:lnTo>
                  <a:pt x="59339" y="55754"/>
                </a:lnTo>
                <a:lnTo>
                  <a:pt x="59905" y="54905"/>
                </a:lnTo>
                <a:lnTo>
                  <a:pt x="59716" y="54999"/>
                </a:lnTo>
                <a:lnTo>
                  <a:pt x="59622" y="54999"/>
                </a:lnTo>
                <a:lnTo>
                  <a:pt x="59810" y="54622"/>
                </a:lnTo>
                <a:lnTo>
                  <a:pt x="59150" y="55565"/>
                </a:lnTo>
                <a:lnTo>
                  <a:pt x="59527" y="55094"/>
                </a:lnTo>
                <a:lnTo>
                  <a:pt x="59433" y="55377"/>
                </a:lnTo>
                <a:lnTo>
                  <a:pt x="58867" y="56037"/>
                </a:lnTo>
                <a:lnTo>
                  <a:pt x="59056" y="55660"/>
                </a:lnTo>
                <a:lnTo>
                  <a:pt x="59056" y="55660"/>
                </a:lnTo>
                <a:lnTo>
                  <a:pt x="58678" y="56037"/>
                </a:lnTo>
                <a:lnTo>
                  <a:pt x="59810" y="54339"/>
                </a:lnTo>
                <a:lnTo>
                  <a:pt x="60282" y="53490"/>
                </a:lnTo>
                <a:lnTo>
                  <a:pt x="60282" y="53301"/>
                </a:lnTo>
                <a:lnTo>
                  <a:pt x="60188" y="53395"/>
                </a:lnTo>
                <a:lnTo>
                  <a:pt x="60188" y="53395"/>
                </a:lnTo>
                <a:lnTo>
                  <a:pt x="60565" y="52924"/>
                </a:lnTo>
                <a:lnTo>
                  <a:pt x="61037" y="52452"/>
                </a:lnTo>
                <a:lnTo>
                  <a:pt x="61886" y="51509"/>
                </a:lnTo>
                <a:lnTo>
                  <a:pt x="61508" y="52452"/>
                </a:lnTo>
                <a:lnTo>
                  <a:pt x="60848" y="53584"/>
                </a:lnTo>
                <a:lnTo>
                  <a:pt x="59622" y="55565"/>
                </a:lnTo>
                <a:lnTo>
                  <a:pt x="60376" y="54528"/>
                </a:lnTo>
                <a:lnTo>
                  <a:pt x="60942" y="53678"/>
                </a:lnTo>
                <a:lnTo>
                  <a:pt x="61980" y="51792"/>
                </a:lnTo>
                <a:lnTo>
                  <a:pt x="61886" y="51886"/>
                </a:lnTo>
                <a:lnTo>
                  <a:pt x="61886" y="51697"/>
                </a:lnTo>
                <a:lnTo>
                  <a:pt x="62169" y="51037"/>
                </a:lnTo>
                <a:lnTo>
                  <a:pt x="62735" y="49999"/>
                </a:lnTo>
                <a:lnTo>
                  <a:pt x="61508" y="51603"/>
                </a:lnTo>
                <a:lnTo>
                  <a:pt x="61603" y="51037"/>
                </a:lnTo>
                <a:lnTo>
                  <a:pt x="61697" y="50377"/>
                </a:lnTo>
                <a:lnTo>
                  <a:pt x="62169" y="48962"/>
                </a:lnTo>
                <a:lnTo>
                  <a:pt x="62829" y="47358"/>
                </a:lnTo>
                <a:lnTo>
                  <a:pt x="63678" y="45565"/>
                </a:lnTo>
                <a:lnTo>
                  <a:pt x="65376" y="42169"/>
                </a:lnTo>
                <a:lnTo>
                  <a:pt x="66131" y="40660"/>
                </a:lnTo>
                <a:lnTo>
                  <a:pt x="66697" y="39339"/>
                </a:lnTo>
                <a:lnTo>
                  <a:pt x="66603" y="39528"/>
                </a:lnTo>
                <a:lnTo>
                  <a:pt x="66697" y="39056"/>
                </a:lnTo>
                <a:lnTo>
                  <a:pt x="66791" y="38962"/>
                </a:lnTo>
                <a:lnTo>
                  <a:pt x="66791" y="39056"/>
                </a:lnTo>
                <a:lnTo>
                  <a:pt x="66886" y="38584"/>
                </a:lnTo>
                <a:lnTo>
                  <a:pt x="66791" y="38867"/>
                </a:lnTo>
                <a:lnTo>
                  <a:pt x="66980" y="38207"/>
                </a:lnTo>
                <a:lnTo>
                  <a:pt x="67169" y="37264"/>
                </a:lnTo>
                <a:lnTo>
                  <a:pt x="67263" y="36415"/>
                </a:lnTo>
                <a:lnTo>
                  <a:pt x="67357" y="36509"/>
                </a:lnTo>
                <a:lnTo>
                  <a:pt x="67452" y="36509"/>
                </a:lnTo>
                <a:lnTo>
                  <a:pt x="67546" y="35943"/>
                </a:lnTo>
                <a:lnTo>
                  <a:pt x="67546" y="34811"/>
                </a:lnTo>
                <a:lnTo>
                  <a:pt x="67640" y="31037"/>
                </a:lnTo>
                <a:lnTo>
                  <a:pt x="67640" y="28490"/>
                </a:lnTo>
                <a:lnTo>
                  <a:pt x="67546" y="27736"/>
                </a:lnTo>
                <a:lnTo>
                  <a:pt x="67546" y="27547"/>
                </a:lnTo>
                <a:lnTo>
                  <a:pt x="67452" y="27547"/>
                </a:lnTo>
                <a:lnTo>
                  <a:pt x="67074" y="26792"/>
                </a:lnTo>
                <a:lnTo>
                  <a:pt x="66791" y="25660"/>
                </a:lnTo>
                <a:lnTo>
                  <a:pt x="66508" y="24528"/>
                </a:lnTo>
                <a:lnTo>
                  <a:pt x="66414" y="23585"/>
                </a:lnTo>
                <a:lnTo>
                  <a:pt x="66320" y="23679"/>
                </a:lnTo>
                <a:lnTo>
                  <a:pt x="66320" y="23490"/>
                </a:lnTo>
                <a:lnTo>
                  <a:pt x="65942" y="22924"/>
                </a:lnTo>
                <a:lnTo>
                  <a:pt x="65565" y="22358"/>
                </a:lnTo>
                <a:lnTo>
                  <a:pt x="64527" y="21132"/>
                </a:lnTo>
                <a:lnTo>
                  <a:pt x="63584" y="19906"/>
                </a:lnTo>
                <a:lnTo>
                  <a:pt x="63207" y="19340"/>
                </a:lnTo>
                <a:lnTo>
                  <a:pt x="63018" y="18774"/>
                </a:lnTo>
                <a:lnTo>
                  <a:pt x="63112" y="18962"/>
                </a:lnTo>
                <a:lnTo>
                  <a:pt x="63301" y="19057"/>
                </a:lnTo>
                <a:lnTo>
                  <a:pt x="63301" y="19057"/>
                </a:lnTo>
                <a:lnTo>
                  <a:pt x="63207" y="18868"/>
                </a:lnTo>
                <a:lnTo>
                  <a:pt x="62923" y="18491"/>
                </a:lnTo>
                <a:lnTo>
                  <a:pt x="61980" y="17453"/>
                </a:lnTo>
                <a:lnTo>
                  <a:pt x="61037" y="16509"/>
                </a:lnTo>
                <a:lnTo>
                  <a:pt x="61037" y="16698"/>
                </a:lnTo>
                <a:lnTo>
                  <a:pt x="61037" y="16887"/>
                </a:lnTo>
                <a:lnTo>
                  <a:pt x="60093" y="15943"/>
                </a:lnTo>
                <a:lnTo>
                  <a:pt x="60376" y="16321"/>
                </a:lnTo>
                <a:lnTo>
                  <a:pt x="59527" y="15377"/>
                </a:lnTo>
                <a:lnTo>
                  <a:pt x="59056" y="14906"/>
                </a:lnTo>
                <a:lnTo>
                  <a:pt x="59244" y="14906"/>
                </a:lnTo>
                <a:lnTo>
                  <a:pt x="59905" y="15472"/>
                </a:lnTo>
                <a:lnTo>
                  <a:pt x="59905" y="15472"/>
                </a:lnTo>
                <a:lnTo>
                  <a:pt x="57641" y="13396"/>
                </a:lnTo>
                <a:lnTo>
                  <a:pt x="58112" y="13868"/>
                </a:lnTo>
                <a:lnTo>
                  <a:pt x="56886" y="13019"/>
                </a:lnTo>
                <a:lnTo>
                  <a:pt x="55754" y="12453"/>
                </a:lnTo>
                <a:lnTo>
                  <a:pt x="56603" y="13113"/>
                </a:lnTo>
                <a:lnTo>
                  <a:pt x="57452" y="13774"/>
                </a:lnTo>
                <a:lnTo>
                  <a:pt x="58961" y="15283"/>
                </a:lnTo>
                <a:lnTo>
                  <a:pt x="60376" y="16604"/>
                </a:lnTo>
                <a:lnTo>
                  <a:pt x="61225" y="17264"/>
                </a:lnTo>
                <a:lnTo>
                  <a:pt x="62074" y="17925"/>
                </a:lnTo>
                <a:lnTo>
                  <a:pt x="62074" y="17925"/>
                </a:lnTo>
                <a:lnTo>
                  <a:pt x="61414" y="17547"/>
                </a:lnTo>
                <a:lnTo>
                  <a:pt x="60659" y="16981"/>
                </a:lnTo>
                <a:lnTo>
                  <a:pt x="60754" y="17264"/>
                </a:lnTo>
                <a:lnTo>
                  <a:pt x="60942" y="17642"/>
                </a:lnTo>
                <a:lnTo>
                  <a:pt x="61980" y="19151"/>
                </a:lnTo>
                <a:lnTo>
                  <a:pt x="63301" y="20943"/>
                </a:lnTo>
                <a:lnTo>
                  <a:pt x="63207" y="20943"/>
                </a:lnTo>
                <a:lnTo>
                  <a:pt x="63395" y="21038"/>
                </a:lnTo>
                <a:lnTo>
                  <a:pt x="63490" y="21321"/>
                </a:lnTo>
                <a:lnTo>
                  <a:pt x="63678" y="21604"/>
                </a:lnTo>
                <a:lnTo>
                  <a:pt x="63773" y="21698"/>
                </a:lnTo>
                <a:lnTo>
                  <a:pt x="63584" y="21321"/>
                </a:lnTo>
                <a:lnTo>
                  <a:pt x="63584" y="21321"/>
                </a:lnTo>
                <a:lnTo>
                  <a:pt x="64244" y="22170"/>
                </a:lnTo>
                <a:lnTo>
                  <a:pt x="64716" y="22641"/>
                </a:lnTo>
                <a:lnTo>
                  <a:pt x="64905" y="22830"/>
                </a:lnTo>
                <a:lnTo>
                  <a:pt x="64999" y="22830"/>
                </a:lnTo>
                <a:lnTo>
                  <a:pt x="64999" y="22641"/>
                </a:lnTo>
                <a:lnTo>
                  <a:pt x="64905" y="22358"/>
                </a:lnTo>
                <a:lnTo>
                  <a:pt x="65282" y="23207"/>
                </a:lnTo>
                <a:lnTo>
                  <a:pt x="65565" y="24056"/>
                </a:lnTo>
                <a:lnTo>
                  <a:pt x="66225" y="25943"/>
                </a:lnTo>
                <a:lnTo>
                  <a:pt x="66697" y="27830"/>
                </a:lnTo>
                <a:lnTo>
                  <a:pt x="66886" y="28490"/>
                </a:lnTo>
                <a:lnTo>
                  <a:pt x="66980" y="28868"/>
                </a:lnTo>
                <a:lnTo>
                  <a:pt x="66886" y="28962"/>
                </a:lnTo>
                <a:lnTo>
                  <a:pt x="66697" y="28679"/>
                </a:lnTo>
                <a:lnTo>
                  <a:pt x="66697" y="29245"/>
                </a:lnTo>
                <a:lnTo>
                  <a:pt x="66791" y="29905"/>
                </a:lnTo>
                <a:lnTo>
                  <a:pt x="66886" y="29905"/>
                </a:lnTo>
                <a:lnTo>
                  <a:pt x="66886" y="30094"/>
                </a:lnTo>
                <a:lnTo>
                  <a:pt x="66886" y="30566"/>
                </a:lnTo>
                <a:lnTo>
                  <a:pt x="66697" y="30377"/>
                </a:lnTo>
                <a:lnTo>
                  <a:pt x="66603" y="30188"/>
                </a:lnTo>
                <a:lnTo>
                  <a:pt x="66603" y="30094"/>
                </a:lnTo>
                <a:lnTo>
                  <a:pt x="66697" y="29905"/>
                </a:lnTo>
                <a:lnTo>
                  <a:pt x="66508" y="28679"/>
                </a:lnTo>
                <a:lnTo>
                  <a:pt x="66225" y="27358"/>
                </a:lnTo>
                <a:lnTo>
                  <a:pt x="66603" y="30283"/>
                </a:lnTo>
                <a:lnTo>
                  <a:pt x="66697" y="31792"/>
                </a:lnTo>
                <a:lnTo>
                  <a:pt x="66697" y="33302"/>
                </a:lnTo>
                <a:lnTo>
                  <a:pt x="66603" y="34717"/>
                </a:lnTo>
                <a:lnTo>
                  <a:pt x="66414" y="36226"/>
                </a:lnTo>
                <a:lnTo>
                  <a:pt x="66131" y="37547"/>
                </a:lnTo>
                <a:lnTo>
                  <a:pt x="65659" y="38962"/>
                </a:lnTo>
                <a:lnTo>
                  <a:pt x="65848" y="38584"/>
                </a:lnTo>
                <a:lnTo>
                  <a:pt x="65942" y="38584"/>
                </a:lnTo>
                <a:lnTo>
                  <a:pt x="65848" y="39245"/>
                </a:lnTo>
                <a:lnTo>
                  <a:pt x="65565" y="40188"/>
                </a:lnTo>
                <a:lnTo>
                  <a:pt x="65471" y="40471"/>
                </a:lnTo>
                <a:lnTo>
                  <a:pt x="65282" y="40660"/>
                </a:lnTo>
                <a:lnTo>
                  <a:pt x="65282" y="40566"/>
                </a:lnTo>
                <a:lnTo>
                  <a:pt x="65093" y="41132"/>
                </a:lnTo>
                <a:lnTo>
                  <a:pt x="64433" y="43018"/>
                </a:lnTo>
                <a:lnTo>
                  <a:pt x="63678" y="45282"/>
                </a:lnTo>
                <a:lnTo>
                  <a:pt x="62735" y="47264"/>
                </a:lnTo>
                <a:lnTo>
                  <a:pt x="61697" y="49056"/>
                </a:lnTo>
                <a:lnTo>
                  <a:pt x="60659" y="50943"/>
                </a:lnTo>
                <a:lnTo>
                  <a:pt x="59433" y="52735"/>
                </a:lnTo>
                <a:lnTo>
                  <a:pt x="58207" y="54433"/>
                </a:lnTo>
                <a:lnTo>
                  <a:pt x="56886" y="56037"/>
                </a:lnTo>
                <a:lnTo>
                  <a:pt x="55376" y="57641"/>
                </a:lnTo>
                <a:lnTo>
                  <a:pt x="53867" y="59150"/>
                </a:lnTo>
                <a:lnTo>
                  <a:pt x="52169" y="60376"/>
                </a:lnTo>
                <a:lnTo>
                  <a:pt x="48961" y="62452"/>
                </a:lnTo>
                <a:lnTo>
                  <a:pt x="44528" y="65282"/>
                </a:lnTo>
                <a:lnTo>
                  <a:pt x="44622" y="65188"/>
                </a:lnTo>
                <a:lnTo>
                  <a:pt x="44716" y="65093"/>
                </a:lnTo>
                <a:lnTo>
                  <a:pt x="45094" y="64810"/>
                </a:lnTo>
                <a:lnTo>
                  <a:pt x="45660" y="64527"/>
                </a:lnTo>
                <a:lnTo>
                  <a:pt x="43867" y="65376"/>
                </a:lnTo>
                <a:lnTo>
                  <a:pt x="43113" y="65754"/>
                </a:lnTo>
                <a:lnTo>
                  <a:pt x="42924" y="65754"/>
                </a:lnTo>
                <a:lnTo>
                  <a:pt x="43113" y="65659"/>
                </a:lnTo>
                <a:lnTo>
                  <a:pt x="41603" y="66037"/>
                </a:lnTo>
                <a:lnTo>
                  <a:pt x="39999" y="66320"/>
                </a:lnTo>
                <a:lnTo>
                  <a:pt x="38396" y="66508"/>
                </a:lnTo>
                <a:lnTo>
                  <a:pt x="36792" y="66697"/>
                </a:lnTo>
                <a:lnTo>
                  <a:pt x="33584" y="66980"/>
                </a:lnTo>
                <a:lnTo>
                  <a:pt x="32169" y="67169"/>
                </a:lnTo>
                <a:lnTo>
                  <a:pt x="30754" y="67357"/>
                </a:lnTo>
                <a:lnTo>
                  <a:pt x="30094" y="67357"/>
                </a:lnTo>
                <a:lnTo>
                  <a:pt x="29339" y="67263"/>
                </a:lnTo>
                <a:lnTo>
                  <a:pt x="27830" y="66886"/>
                </a:lnTo>
                <a:lnTo>
                  <a:pt x="26415" y="66508"/>
                </a:lnTo>
                <a:lnTo>
                  <a:pt x="25754" y="66414"/>
                </a:lnTo>
                <a:lnTo>
                  <a:pt x="25094" y="66414"/>
                </a:lnTo>
                <a:lnTo>
                  <a:pt x="25566" y="66980"/>
                </a:lnTo>
                <a:lnTo>
                  <a:pt x="25471" y="67074"/>
                </a:lnTo>
                <a:lnTo>
                  <a:pt x="25188" y="66980"/>
                </a:lnTo>
                <a:lnTo>
                  <a:pt x="24339" y="66791"/>
                </a:lnTo>
                <a:lnTo>
                  <a:pt x="23773" y="66508"/>
                </a:lnTo>
                <a:lnTo>
                  <a:pt x="24245" y="66414"/>
                </a:lnTo>
                <a:lnTo>
                  <a:pt x="24717" y="66603"/>
                </a:lnTo>
                <a:lnTo>
                  <a:pt x="24811" y="66414"/>
                </a:lnTo>
                <a:lnTo>
                  <a:pt x="24811" y="66320"/>
                </a:lnTo>
                <a:lnTo>
                  <a:pt x="24717" y="66225"/>
                </a:lnTo>
                <a:lnTo>
                  <a:pt x="24528" y="66131"/>
                </a:lnTo>
                <a:lnTo>
                  <a:pt x="24151" y="66225"/>
                </a:lnTo>
                <a:lnTo>
                  <a:pt x="23679" y="66320"/>
                </a:lnTo>
                <a:lnTo>
                  <a:pt x="23018" y="66414"/>
                </a:lnTo>
                <a:lnTo>
                  <a:pt x="23490" y="66225"/>
                </a:lnTo>
                <a:lnTo>
                  <a:pt x="22075" y="65942"/>
                </a:lnTo>
                <a:lnTo>
                  <a:pt x="20943" y="65659"/>
                </a:lnTo>
                <a:lnTo>
                  <a:pt x="20000" y="65282"/>
                </a:lnTo>
                <a:lnTo>
                  <a:pt x="19056" y="64810"/>
                </a:lnTo>
                <a:lnTo>
                  <a:pt x="19056" y="64810"/>
                </a:lnTo>
                <a:lnTo>
                  <a:pt x="19717" y="64999"/>
                </a:lnTo>
                <a:lnTo>
                  <a:pt x="19151" y="64716"/>
                </a:lnTo>
                <a:lnTo>
                  <a:pt x="18962" y="64810"/>
                </a:lnTo>
                <a:lnTo>
                  <a:pt x="19151" y="64905"/>
                </a:lnTo>
                <a:lnTo>
                  <a:pt x="18490" y="64905"/>
                </a:lnTo>
                <a:lnTo>
                  <a:pt x="17830" y="64716"/>
                </a:lnTo>
                <a:lnTo>
                  <a:pt x="17264" y="64527"/>
                </a:lnTo>
                <a:lnTo>
                  <a:pt x="16698" y="64150"/>
                </a:lnTo>
                <a:lnTo>
                  <a:pt x="16981" y="64056"/>
                </a:lnTo>
                <a:lnTo>
                  <a:pt x="17264" y="64150"/>
                </a:lnTo>
                <a:lnTo>
                  <a:pt x="17264" y="64150"/>
                </a:lnTo>
                <a:lnTo>
                  <a:pt x="15188" y="63207"/>
                </a:lnTo>
                <a:lnTo>
                  <a:pt x="14622" y="62829"/>
                </a:lnTo>
                <a:lnTo>
                  <a:pt x="14717" y="62924"/>
                </a:lnTo>
                <a:lnTo>
                  <a:pt x="13773" y="62546"/>
                </a:lnTo>
                <a:lnTo>
                  <a:pt x="12924" y="62075"/>
                </a:lnTo>
                <a:lnTo>
                  <a:pt x="12358" y="61697"/>
                </a:lnTo>
                <a:lnTo>
                  <a:pt x="12264" y="61508"/>
                </a:lnTo>
                <a:lnTo>
                  <a:pt x="12170" y="61320"/>
                </a:lnTo>
                <a:lnTo>
                  <a:pt x="11698" y="60942"/>
                </a:lnTo>
                <a:lnTo>
                  <a:pt x="11132" y="60471"/>
                </a:lnTo>
                <a:lnTo>
                  <a:pt x="9906" y="59244"/>
                </a:lnTo>
                <a:lnTo>
                  <a:pt x="9906" y="59244"/>
                </a:lnTo>
                <a:lnTo>
                  <a:pt x="10566" y="59527"/>
                </a:lnTo>
                <a:lnTo>
                  <a:pt x="9434" y="58584"/>
                </a:lnTo>
                <a:lnTo>
                  <a:pt x="8207" y="57546"/>
                </a:lnTo>
                <a:lnTo>
                  <a:pt x="7547" y="56886"/>
                </a:lnTo>
                <a:lnTo>
                  <a:pt x="6981" y="56131"/>
                </a:lnTo>
                <a:lnTo>
                  <a:pt x="6226" y="55094"/>
                </a:lnTo>
                <a:lnTo>
                  <a:pt x="6415" y="55377"/>
                </a:lnTo>
                <a:lnTo>
                  <a:pt x="6038" y="54905"/>
                </a:lnTo>
                <a:lnTo>
                  <a:pt x="5472" y="54244"/>
                </a:lnTo>
                <a:lnTo>
                  <a:pt x="5283" y="53961"/>
                </a:lnTo>
                <a:lnTo>
                  <a:pt x="5094" y="53867"/>
                </a:lnTo>
                <a:lnTo>
                  <a:pt x="5377" y="54622"/>
                </a:lnTo>
                <a:lnTo>
                  <a:pt x="5849" y="55282"/>
                </a:lnTo>
                <a:lnTo>
                  <a:pt x="6321" y="55943"/>
                </a:lnTo>
                <a:lnTo>
                  <a:pt x="6698" y="56603"/>
                </a:lnTo>
                <a:lnTo>
                  <a:pt x="6226" y="56226"/>
                </a:lnTo>
                <a:lnTo>
                  <a:pt x="5943" y="55848"/>
                </a:lnTo>
                <a:lnTo>
                  <a:pt x="6038" y="56037"/>
                </a:lnTo>
                <a:lnTo>
                  <a:pt x="5943" y="55943"/>
                </a:lnTo>
                <a:lnTo>
                  <a:pt x="5377" y="55188"/>
                </a:lnTo>
                <a:lnTo>
                  <a:pt x="5000" y="54716"/>
                </a:lnTo>
                <a:lnTo>
                  <a:pt x="4717" y="54150"/>
                </a:lnTo>
                <a:lnTo>
                  <a:pt x="4528" y="53678"/>
                </a:lnTo>
                <a:lnTo>
                  <a:pt x="4528" y="53584"/>
                </a:lnTo>
                <a:lnTo>
                  <a:pt x="4623" y="53395"/>
                </a:lnTo>
                <a:lnTo>
                  <a:pt x="5094" y="54244"/>
                </a:lnTo>
                <a:lnTo>
                  <a:pt x="4717" y="53301"/>
                </a:lnTo>
                <a:lnTo>
                  <a:pt x="4528" y="53018"/>
                </a:lnTo>
                <a:lnTo>
                  <a:pt x="4151" y="52263"/>
                </a:lnTo>
                <a:lnTo>
                  <a:pt x="4151" y="52169"/>
                </a:lnTo>
                <a:lnTo>
                  <a:pt x="3774" y="51509"/>
                </a:lnTo>
                <a:lnTo>
                  <a:pt x="3396" y="50660"/>
                </a:lnTo>
                <a:lnTo>
                  <a:pt x="3585" y="51603"/>
                </a:lnTo>
                <a:lnTo>
                  <a:pt x="3396" y="51226"/>
                </a:lnTo>
                <a:lnTo>
                  <a:pt x="3208" y="50848"/>
                </a:lnTo>
                <a:lnTo>
                  <a:pt x="3208" y="50471"/>
                </a:lnTo>
                <a:lnTo>
                  <a:pt x="3208" y="50094"/>
                </a:lnTo>
                <a:lnTo>
                  <a:pt x="3585" y="50754"/>
                </a:lnTo>
                <a:lnTo>
                  <a:pt x="3868" y="51509"/>
                </a:lnTo>
                <a:lnTo>
                  <a:pt x="3868" y="51509"/>
                </a:lnTo>
                <a:lnTo>
                  <a:pt x="3208" y="49528"/>
                </a:lnTo>
                <a:lnTo>
                  <a:pt x="3208" y="49528"/>
                </a:lnTo>
                <a:lnTo>
                  <a:pt x="3868" y="50754"/>
                </a:lnTo>
                <a:lnTo>
                  <a:pt x="3208" y="48962"/>
                </a:lnTo>
                <a:lnTo>
                  <a:pt x="3585" y="49339"/>
                </a:lnTo>
                <a:lnTo>
                  <a:pt x="3774" y="49433"/>
                </a:lnTo>
                <a:lnTo>
                  <a:pt x="3962" y="49528"/>
                </a:lnTo>
                <a:lnTo>
                  <a:pt x="4057" y="49905"/>
                </a:lnTo>
                <a:lnTo>
                  <a:pt x="3868" y="48962"/>
                </a:lnTo>
                <a:lnTo>
                  <a:pt x="3491" y="47924"/>
                </a:lnTo>
                <a:lnTo>
                  <a:pt x="2641" y="45565"/>
                </a:lnTo>
                <a:lnTo>
                  <a:pt x="2170" y="43867"/>
                </a:lnTo>
                <a:lnTo>
                  <a:pt x="1698" y="41886"/>
                </a:lnTo>
                <a:lnTo>
                  <a:pt x="1698" y="41886"/>
                </a:lnTo>
                <a:lnTo>
                  <a:pt x="1887" y="42075"/>
                </a:lnTo>
                <a:lnTo>
                  <a:pt x="1981" y="41981"/>
                </a:lnTo>
                <a:lnTo>
                  <a:pt x="2075" y="42075"/>
                </a:lnTo>
                <a:lnTo>
                  <a:pt x="2264" y="42169"/>
                </a:lnTo>
                <a:lnTo>
                  <a:pt x="2170" y="40283"/>
                </a:lnTo>
                <a:lnTo>
                  <a:pt x="2075" y="38301"/>
                </a:lnTo>
                <a:lnTo>
                  <a:pt x="2170" y="36415"/>
                </a:lnTo>
                <a:lnTo>
                  <a:pt x="2358" y="35566"/>
                </a:lnTo>
                <a:lnTo>
                  <a:pt x="2453" y="34811"/>
                </a:lnTo>
                <a:lnTo>
                  <a:pt x="2830" y="32830"/>
                </a:lnTo>
                <a:lnTo>
                  <a:pt x="2830" y="33207"/>
                </a:lnTo>
                <a:lnTo>
                  <a:pt x="2924" y="33490"/>
                </a:lnTo>
                <a:lnTo>
                  <a:pt x="2924" y="32453"/>
                </a:lnTo>
                <a:lnTo>
                  <a:pt x="3019" y="31415"/>
                </a:lnTo>
                <a:lnTo>
                  <a:pt x="3396" y="29245"/>
                </a:lnTo>
                <a:lnTo>
                  <a:pt x="3868" y="27075"/>
                </a:lnTo>
                <a:lnTo>
                  <a:pt x="4623" y="25000"/>
                </a:lnTo>
                <a:lnTo>
                  <a:pt x="5566" y="22830"/>
                </a:lnTo>
                <a:lnTo>
                  <a:pt x="6604" y="20849"/>
                </a:lnTo>
                <a:lnTo>
                  <a:pt x="7830" y="18868"/>
                </a:lnTo>
                <a:lnTo>
                  <a:pt x="9151" y="16887"/>
                </a:lnTo>
                <a:lnTo>
                  <a:pt x="10566" y="15094"/>
                </a:lnTo>
                <a:lnTo>
                  <a:pt x="12075" y="13302"/>
                </a:lnTo>
                <a:lnTo>
                  <a:pt x="13773" y="11698"/>
                </a:lnTo>
                <a:lnTo>
                  <a:pt x="15377" y="10095"/>
                </a:lnTo>
                <a:lnTo>
                  <a:pt x="17170" y="8679"/>
                </a:lnTo>
                <a:lnTo>
                  <a:pt x="18962" y="7453"/>
                </a:lnTo>
                <a:lnTo>
                  <a:pt x="20754" y="6321"/>
                </a:lnTo>
                <a:lnTo>
                  <a:pt x="22547" y="5378"/>
                </a:lnTo>
                <a:lnTo>
                  <a:pt x="21603" y="6227"/>
                </a:lnTo>
                <a:lnTo>
                  <a:pt x="22641" y="5472"/>
                </a:lnTo>
                <a:lnTo>
                  <a:pt x="23302" y="5095"/>
                </a:lnTo>
                <a:lnTo>
                  <a:pt x="25377" y="4151"/>
                </a:lnTo>
                <a:lnTo>
                  <a:pt x="24811" y="4151"/>
                </a:lnTo>
                <a:lnTo>
                  <a:pt x="25660" y="3774"/>
                </a:lnTo>
                <a:lnTo>
                  <a:pt x="26886" y="3208"/>
                </a:lnTo>
                <a:lnTo>
                  <a:pt x="26603" y="3585"/>
                </a:lnTo>
                <a:lnTo>
                  <a:pt x="26886" y="3585"/>
                </a:lnTo>
                <a:lnTo>
                  <a:pt x="26886" y="3680"/>
                </a:lnTo>
                <a:lnTo>
                  <a:pt x="26792" y="3774"/>
                </a:lnTo>
                <a:lnTo>
                  <a:pt x="28301" y="3302"/>
                </a:lnTo>
                <a:lnTo>
                  <a:pt x="29622" y="2736"/>
                </a:lnTo>
                <a:lnTo>
                  <a:pt x="31037" y="2264"/>
                </a:lnTo>
                <a:lnTo>
                  <a:pt x="31792" y="2076"/>
                </a:lnTo>
                <a:lnTo>
                  <a:pt x="32641" y="1981"/>
                </a:lnTo>
                <a:lnTo>
                  <a:pt x="32547" y="2076"/>
                </a:lnTo>
                <a:lnTo>
                  <a:pt x="32924" y="1981"/>
                </a:lnTo>
                <a:lnTo>
                  <a:pt x="34245" y="1793"/>
                </a:lnTo>
                <a:lnTo>
                  <a:pt x="35848" y="1415"/>
                </a:lnTo>
                <a:lnTo>
                  <a:pt x="36981" y="1132"/>
                </a:lnTo>
                <a:lnTo>
                  <a:pt x="36981" y="1415"/>
                </a:lnTo>
                <a:lnTo>
                  <a:pt x="40943" y="1227"/>
                </a:lnTo>
                <a:lnTo>
                  <a:pt x="41509" y="1038"/>
                </a:lnTo>
                <a:lnTo>
                  <a:pt x="41697" y="1132"/>
                </a:lnTo>
                <a:lnTo>
                  <a:pt x="41509" y="1227"/>
                </a:lnTo>
                <a:lnTo>
                  <a:pt x="41320" y="1321"/>
                </a:lnTo>
                <a:lnTo>
                  <a:pt x="42263" y="1321"/>
                </a:lnTo>
                <a:lnTo>
                  <a:pt x="43113" y="1227"/>
                </a:lnTo>
                <a:lnTo>
                  <a:pt x="43396" y="1415"/>
                </a:lnTo>
                <a:lnTo>
                  <a:pt x="44056" y="1604"/>
                </a:lnTo>
                <a:lnTo>
                  <a:pt x="45943" y="2076"/>
                </a:lnTo>
                <a:lnTo>
                  <a:pt x="48018" y="2359"/>
                </a:lnTo>
                <a:lnTo>
                  <a:pt x="49622" y="2736"/>
                </a:lnTo>
                <a:lnTo>
                  <a:pt x="47641" y="1981"/>
                </a:lnTo>
                <a:lnTo>
                  <a:pt x="45282" y="1321"/>
                </a:lnTo>
                <a:lnTo>
                  <a:pt x="42735" y="755"/>
                </a:lnTo>
                <a:lnTo>
                  <a:pt x="40188" y="283"/>
                </a:lnTo>
                <a:lnTo>
                  <a:pt x="37735" y="95"/>
                </a:lnTo>
                <a:lnTo>
                  <a:pt x="354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圖片 7" descr="image1 - 複製 (5).JPG"/>
          <p:cNvPicPr>
            <a:picLocks noChangeAspect="1"/>
          </p:cNvPicPr>
          <p:nvPr/>
        </p:nvPicPr>
        <p:blipFill>
          <a:blip r:embed="rId3"/>
          <a:srcRect l="3588" t="11960" r="15625" b="13889"/>
          <a:stretch>
            <a:fillRect/>
          </a:stretch>
        </p:blipFill>
        <p:spPr>
          <a:xfrm rot="5400000">
            <a:off x="2999200" y="1858534"/>
            <a:ext cx="3217038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000496" y="500048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20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  <a:sym typeface="Sniglet"/>
              </a:rPr>
              <a:t>閱讀中</a:t>
            </a:r>
            <a:endParaRPr lang="zh-TW" altLang="en-US" sz="2000" dirty="0">
              <a:solidFill>
                <a:schemeClr val="bg1"/>
              </a:solidFill>
              <a:latin typeface="華康平劇體W7" pitchFamily="81" charset="-120"/>
              <a:ea typeface="華康平劇體W7" pitchFamily="81" charset="-120"/>
              <a:sym typeface="Sniglet"/>
            </a:endParaRPr>
          </a:p>
        </p:txBody>
      </p:sp>
      <p:sp>
        <p:nvSpPr>
          <p:cNvPr id="7" name="Shape 395"/>
          <p:cNvSpPr/>
          <p:nvPr/>
        </p:nvSpPr>
        <p:spPr>
          <a:xfrm>
            <a:off x="3929058" y="142858"/>
            <a:ext cx="1079033" cy="1101606"/>
          </a:xfrm>
          <a:custGeom>
            <a:avLst/>
            <a:gdLst/>
            <a:ahLst/>
            <a:cxnLst/>
            <a:rect l="0" t="0" r="0" b="0"/>
            <a:pathLst>
              <a:path w="67641" h="69056" extrusionOk="0">
                <a:moveTo>
                  <a:pt x="49622" y="2736"/>
                </a:moveTo>
                <a:lnTo>
                  <a:pt x="49622" y="2736"/>
                </a:lnTo>
                <a:lnTo>
                  <a:pt x="49622" y="2736"/>
                </a:lnTo>
                <a:close/>
                <a:moveTo>
                  <a:pt x="59622" y="55565"/>
                </a:moveTo>
                <a:lnTo>
                  <a:pt x="59622" y="55565"/>
                </a:lnTo>
                <a:lnTo>
                  <a:pt x="59622" y="55565"/>
                </a:lnTo>
                <a:close/>
                <a:moveTo>
                  <a:pt x="35471" y="0"/>
                </a:moveTo>
                <a:lnTo>
                  <a:pt x="34433" y="95"/>
                </a:lnTo>
                <a:lnTo>
                  <a:pt x="33584" y="189"/>
                </a:lnTo>
                <a:lnTo>
                  <a:pt x="32735" y="378"/>
                </a:lnTo>
                <a:lnTo>
                  <a:pt x="32169" y="566"/>
                </a:lnTo>
                <a:lnTo>
                  <a:pt x="31509" y="472"/>
                </a:lnTo>
                <a:lnTo>
                  <a:pt x="30754" y="472"/>
                </a:lnTo>
                <a:lnTo>
                  <a:pt x="29339" y="566"/>
                </a:lnTo>
                <a:lnTo>
                  <a:pt x="27830" y="849"/>
                </a:lnTo>
                <a:lnTo>
                  <a:pt x="26320" y="1321"/>
                </a:lnTo>
                <a:lnTo>
                  <a:pt x="24811" y="1981"/>
                </a:lnTo>
                <a:lnTo>
                  <a:pt x="23207" y="2736"/>
                </a:lnTo>
                <a:lnTo>
                  <a:pt x="21698" y="3585"/>
                </a:lnTo>
                <a:lnTo>
                  <a:pt x="20188" y="4623"/>
                </a:lnTo>
                <a:lnTo>
                  <a:pt x="18679" y="5661"/>
                </a:lnTo>
                <a:lnTo>
                  <a:pt x="17170" y="6793"/>
                </a:lnTo>
                <a:lnTo>
                  <a:pt x="15754" y="8019"/>
                </a:lnTo>
                <a:lnTo>
                  <a:pt x="14434" y="9151"/>
                </a:lnTo>
                <a:lnTo>
                  <a:pt x="11981" y="11510"/>
                </a:lnTo>
                <a:lnTo>
                  <a:pt x="10000" y="13774"/>
                </a:lnTo>
                <a:lnTo>
                  <a:pt x="7736" y="16981"/>
                </a:lnTo>
                <a:lnTo>
                  <a:pt x="8019" y="16321"/>
                </a:lnTo>
                <a:lnTo>
                  <a:pt x="8302" y="15660"/>
                </a:lnTo>
                <a:lnTo>
                  <a:pt x="7736" y="16604"/>
                </a:lnTo>
                <a:lnTo>
                  <a:pt x="7075" y="17642"/>
                </a:lnTo>
                <a:lnTo>
                  <a:pt x="7170" y="17830"/>
                </a:lnTo>
                <a:lnTo>
                  <a:pt x="6509" y="18868"/>
                </a:lnTo>
                <a:lnTo>
                  <a:pt x="7075" y="17359"/>
                </a:lnTo>
                <a:lnTo>
                  <a:pt x="6132" y="19057"/>
                </a:lnTo>
                <a:lnTo>
                  <a:pt x="5189" y="20849"/>
                </a:lnTo>
                <a:lnTo>
                  <a:pt x="4434" y="22736"/>
                </a:lnTo>
                <a:lnTo>
                  <a:pt x="3679" y="24622"/>
                </a:lnTo>
                <a:lnTo>
                  <a:pt x="2453" y="28490"/>
                </a:lnTo>
                <a:lnTo>
                  <a:pt x="1321" y="32169"/>
                </a:lnTo>
                <a:lnTo>
                  <a:pt x="1509" y="32264"/>
                </a:lnTo>
                <a:lnTo>
                  <a:pt x="1604" y="32453"/>
                </a:lnTo>
                <a:lnTo>
                  <a:pt x="1604" y="32641"/>
                </a:lnTo>
                <a:lnTo>
                  <a:pt x="1509" y="32924"/>
                </a:lnTo>
                <a:lnTo>
                  <a:pt x="1226" y="33396"/>
                </a:lnTo>
                <a:lnTo>
                  <a:pt x="1038" y="33585"/>
                </a:lnTo>
                <a:lnTo>
                  <a:pt x="1038" y="33773"/>
                </a:lnTo>
                <a:lnTo>
                  <a:pt x="1038" y="35000"/>
                </a:lnTo>
                <a:lnTo>
                  <a:pt x="849" y="36132"/>
                </a:lnTo>
                <a:lnTo>
                  <a:pt x="660" y="37358"/>
                </a:lnTo>
                <a:lnTo>
                  <a:pt x="472" y="38867"/>
                </a:lnTo>
                <a:lnTo>
                  <a:pt x="283" y="38301"/>
                </a:lnTo>
                <a:lnTo>
                  <a:pt x="94" y="39811"/>
                </a:lnTo>
                <a:lnTo>
                  <a:pt x="0" y="41509"/>
                </a:lnTo>
                <a:lnTo>
                  <a:pt x="94" y="43301"/>
                </a:lnTo>
                <a:lnTo>
                  <a:pt x="283" y="44056"/>
                </a:lnTo>
                <a:lnTo>
                  <a:pt x="472" y="44622"/>
                </a:lnTo>
                <a:lnTo>
                  <a:pt x="566" y="45660"/>
                </a:lnTo>
                <a:lnTo>
                  <a:pt x="755" y="46792"/>
                </a:lnTo>
                <a:lnTo>
                  <a:pt x="1226" y="48962"/>
                </a:lnTo>
                <a:lnTo>
                  <a:pt x="1981" y="51037"/>
                </a:lnTo>
                <a:lnTo>
                  <a:pt x="2924" y="53112"/>
                </a:lnTo>
                <a:lnTo>
                  <a:pt x="4057" y="55094"/>
                </a:lnTo>
                <a:lnTo>
                  <a:pt x="5283" y="56980"/>
                </a:lnTo>
                <a:lnTo>
                  <a:pt x="6698" y="58678"/>
                </a:lnTo>
                <a:lnTo>
                  <a:pt x="8113" y="60282"/>
                </a:lnTo>
                <a:lnTo>
                  <a:pt x="9056" y="61131"/>
                </a:lnTo>
                <a:lnTo>
                  <a:pt x="10000" y="61980"/>
                </a:lnTo>
                <a:lnTo>
                  <a:pt x="11038" y="62829"/>
                </a:lnTo>
                <a:lnTo>
                  <a:pt x="12075" y="63584"/>
                </a:lnTo>
                <a:lnTo>
                  <a:pt x="14339" y="64905"/>
                </a:lnTo>
                <a:lnTo>
                  <a:pt x="16604" y="66131"/>
                </a:lnTo>
                <a:lnTo>
                  <a:pt x="19056" y="67169"/>
                </a:lnTo>
                <a:lnTo>
                  <a:pt x="21509" y="67923"/>
                </a:lnTo>
                <a:lnTo>
                  <a:pt x="24056" y="68584"/>
                </a:lnTo>
                <a:lnTo>
                  <a:pt x="26603" y="69055"/>
                </a:lnTo>
                <a:lnTo>
                  <a:pt x="27830" y="69055"/>
                </a:lnTo>
                <a:lnTo>
                  <a:pt x="30188" y="68867"/>
                </a:lnTo>
                <a:lnTo>
                  <a:pt x="33113" y="68678"/>
                </a:lnTo>
                <a:lnTo>
                  <a:pt x="36509" y="68301"/>
                </a:lnTo>
                <a:lnTo>
                  <a:pt x="39811" y="67923"/>
                </a:lnTo>
                <a:lnTo>
                  <a:pt x="42735" y="67452"/>
                </a:lnTo>
                <a:lnTo>
                  <a:pt x="44905" y="66980"/>
                </a:lnTo>
                <a:lnTo>
                  <a:pt x="45565" y="66791"/>
                </a:lnTo>
                <a:lnTo>
                  <a:pt x="45943" y="66508"/>
                </a:lnTo>
                <a:lnTo>
                  <a:pt x="47358" y="65942"/>
                </a:lnTo>
                <a:lnTo>
                  <a:pt x="48018" y="65565"/>
                </a:lnTo>
                <a:lnTo>
                  <a:pt x="48678" y="65188"/>
                </a:lnTo>
                <a:lnTo>
                  <a:pt x="47924" y="65471"/>
                </a:lnTo>
                <a:lnTo>
                  <a:pt x="51509" y="62924"/>
                </a:lnTo>
                <a:lnTo>
                  <a:pt x="53301" y="61508"/>
                </a:lnTo>
                <a:lnTo>
                  <a:pt x="55093" y="59905"/>
                </a:lnTo>
                <a:lnTo>
                  <a:pt x="55093" y="59905"/>
                </a:lnTo>
                <a:lnTo>
                  <a:pt x="54810" y="60376"/>
                </a:lnTo>
                <a:lnTo>
                  <a:pt x="54339" y="60754"/>
                </a:lnTo>
                <a:lnTo>
                  <a:pt x="55376" y="59999"/>
                </a:lnTo>
                <a:lnTo>
                  <a:pt x="56320" y="59056"/>
                </a:lnTo>
                <a:lnTo>
                  <a:pt x="57075" y="58395"/>
                </a:lnTo>
                <a:lnTo>
                  <a:pt x="57169" y="58207"/>
                </a:lnTo>
                <a:lnTo>
                  <a:pt x="57075" y="58207"/>
                </a:lnTo>
                <a:lnTo>
                  <a:pt x="57924" y="57546"/>
                </a:lnTo>
                <a:lnTo>
                  <a:pt x="58678" y="56697"/>
                </a:lnTo>
                <a:lnTo>
                  <a:pt x="59339" y="55754"/>
                </a:lnTo>
                <a:lnTo>
                  <a:pt x="59905" y="54905"/>
                </a:lnTo>
                <a:lnTo>
                  <a:pt x="59716" y="54999"/>
                </a:lnTo>
                <a:lnTo>
                  <a:pt x="59622" y="54999"/>
                </a:lnTo>
                <a:lnTo>
                  <a:pt x="59810" y="54622"/>
                </a:lnTo>
                <a:lnTo>
                  <a:pt x="59150" y="55565"/>
                </a:lnTo>
                <a:lnTo>
                  <a:pt x="59527" y="55094"/>
                </a:lnTo>
                <a:lnTo>
                  <a:pt x="59433" y="55377"/>
                </a:lnTo>
                <a:lnTo>
                  <a:pt x="58867" y="56037"/>
                </a:lnTo>
                <a:lnTo>
                  <a:pt x="59056" y="55660"/>
                </a:lnTo>
                <a:lnTo>
                  <a:pt x="59056" y="55660"/>
                </a:lnTo>
                <a:lnTo>
                  <a:pt x="58678" y="56037"/>
                </a:lnTo>
                <a:lnTo>
                  <a:pt x="59810" y="54339"/>
                </a:lnTo>
                <a:lnTo>
                  <a:pt x="60282" y="53490"/>
                </a:lnTo>
                <a:lnTo>
                  <a:pt x="60282" y="53301"/>
                </a:lnTo>
                <a:lnTo>
                  <a:pt x="60188" y="53395"/>
                </a:lnTo>
                <a:lnTo>
                  <a:pt x="60188" y="53395"/>
                </a:lnTo>
                <a:lnTo>
                  <a:pt x="60565" y="52924"/>
                </a:lnTo>
                <a:lnTo>
                  <a:pt x="61037" y="52452"/>
                </a:lnTo>
                <a:lnTo>
                  <a:pt x="61886" y="51509"/>
                </a:lnTo>
                <a:lnTo>
                  <a:pt x="61508" y="52452"/>
                </a:lnTo>
                <a:lnTo>
                  <a:pt x="60848" y="53584"/>
                </a:lnTo>
                <a:lnTo>
                  <a:pt x="59622" y="55565"/>
                </a:lnTo>
                <a:lnTo>
                  <a:pt x="60376" y="54528"/>
                </a:lnTo>
                <a:lnTo>
                  <a:pt x="60942" y="53678"/>
                </a:lnTo>
                <a:lnTo>
                  <a:pt x="61980" y="51792"/>
                </a:lnTo>
                <a:lnTo>
                  <a:pt x="61886" y="51886"/>
                </a:lnTo>
                <a:lnTo>
                  <a:pt x="61886" y="51697"/>
                </a:lnTo>
                <a:lnTo>
                  <a:pt x="62169" y="51037"/>
                </a:lnTo>
                <a:lnTo>
                  <a:pt x="62735" y="49999"/>
                </a:lnTo>
                <a:lnTo>
                  <a:pt x="61508" y="51603"/>
                </a:lnTo>
                <a:lnTo>
                  <a:pt x="61603" y="51037"/>
                </a:lnTo>
                <a:lnTo>
                  <a:pt x="61697" y="50377"/>
                </a:lnTo>
                <a:lnTo>
                  <a:pt x="62169" y="48962"/>
                </a:lnTo>
                <a:lnTo>
                  <a:pt x="62829" y="47358"/>
                </a:lnTo>
                <a:lnTo>
                  <a:pt x="63678" y="45565"/>
                </a:lnTo>
                <a:lnTo>
                  <a:pt x="65376" y="42169"/>
                </a:lnTo>
                <a:lnTo>
                  <a:pt x="66131" y="40660"/>
                </a:lnTo>
                <a:lnTo>
                  <a:pt x="66697" y="39339"/>
                </a:lnTo>
                <a:lnTo>
                  <a:pt x="66603" y="39528"/>
                </a:lnTo>
                <a:lnTo>
                  <a:pt x="66697" y="39056"/>
                </a:lnTo>
                <a:lnTo>
                  <a:pt x="66791" y="38962"/>
                </a:lnTo>
                <a:lnTo>
                  <a:pt x="66791" y="39056"/>
                </a:lnTo>
                <a:lnTo>
                  <a:pt x="66886" y="38584"/>
                </a:lnTo>
                <a:lnTo>
                  <a:pt x="66791" y="38867"/>
                </a:lnTo>
                <a:lnTo>
                  <a:pt x="66980" y="38207"/>
                </a:lnTo>
                <a:lnTo>
                  <a:pt x="67169" y="37264"/>
                </a:lnTo>
                <a:lnTo>
                  <a:pt x="67263" y="36415"/>
                </a:lnTo>
                <a:lnTo>
                  <a:pt x="67357" y="36509"/>
                </a:lnTo>
                <a:lnTo>
                  <a:pt x="67452" y="36509"/>
                </a:lnTo>
                <a:lnTo>
                  <a:pt x="67546" y="35943"/>
                </a:lnTo>
                <a:lnTo>
                  <a:pt x="67546" y="34811"/>
                </a:lnTo>
                <a:lnTo>
                  <a:pt x="67640" y="31037"/>
                </a:lnTo>
                <a:lnTo>
                  <a:pt x="67640" y="28490"/>
                </a:lnTo>
                <a:lnTo>
                  <a:pt x="67546" y="27736"/>
                </a:lnTo>
                <a:lnTo>
                  <a:pt x="67546" y="27547"/>
                </a:lnTo>
                <a:lnTo>
                  <a:pt x="67452" y="27547"/>
                </a:lnTo>
                <a:lnTo>
                  <a:pt x="67074" y="26792"/>
                </a:lnTo>
                <a:lnTo>
                  <a:pt x="66791" y="25660"/>
                </a:lnTo>
                <a:lnTo>
                  <a:pt x="66508" y="24528"/>
                </a:lnTo>
                <a:lnTo>
                  <a:pt x="66414" y="23585"/>
                </a:lnTo>
                <a:lnTo>
                  <a:pt x="66320" y="23679"/>
                </a:lnTo>
                <a:lnTo>
                  <a:pt x="66320" y="23490"/>
                </a:lnTo>
                <a:lnTo>
                  <a:pt x="65942" y="22924"/>
                </a:lnTo>
                <a:lnTo>
                  <a:pt x="65565" y="22358"/>
                </a:lnTo>
                <a:lnTo>
                  <a:pt x="64527" y="21132"/>
                </a:lnTo>
                <a:lnTo>
                  <a:pt x="63584" y="19906"/>
                </a:lnTo>
                <a:lnTo>
                  <a:pt x="63207" y="19340"/>
                </a:lnTo>
                <a:lnTo>
                  <a:pt x="63018" y="18774"/>
                </a:lnTo>
                <a:lnTo>
                  <a:pt x="63112" y="18962"/>
                </a:lnTo>
                <a:lnTo>
                  <a:pt x="63301" y="19057"/>
                </a:lnTo>
                <a:lnTo>
                  <a:pt x="63301" y="19057"/>
                </a:lnTo>
                <a:lnTo>
                  <a:pt x="63207" y="18868"/>
                </a:lnTo>
                <a:lnTo>
                  <a:pt x="62923" y="18491"/>
                </a:lnTo>
                <a:lnTo>
                  <a:pt x="61980" y="17453"/>
                </a:lnTo>
                <a:lnTo>
                  <a:pt x="61037" y="16509"/>
                </a:lnTo>
                <a:lnTo>
                  <a:pt x="61037" y="16698"/>
                </a:lnTo>
                <a:lnTo>
                  <a:pt x="61037" y="16887"/>
                </a:lnTo>
                <a:lnTo>
                  <a:pt x="60093" y="15943"/>
                </a:lnTo>
                <a:lnTo>
                  <a:pt x="60376" y="16321"/>
                </a:lnTo>
                <a:lnTo>
                  <a:pt x="59527" y="15377"/>
                </a:lnTo>
                <a:lnTo>
                  <a:pt x="59056" y="14906"/>
                </a:lnTo>
                <a:lnTo>
                  <a:pt x="59244" y="14906"/>
                </a:lnTo>
                <a:lnTo>
                  <a:pt x="59905" y="15472"/>
                </a:lnTo>
                <a:lnTo>
                  <a:pt x="59905" y="15472"/>
                </a:lnTo>
                <a:lnTo>
                  <a:pt x="57641" y="13396"/>
                </a:lnTo>
                <a:lnTo>
                  <a:pt x="58112" y="13868"/>
                </a:lnTo>
                <a:lnTo>
                  <a:pt x="56886" y="13019"/>
                </a:lnTo>
                <a:lnTo>
                  <a:pt x="55754" y="12453"/>
                </a:lnTo>
                <a:lnTo>
                  <a:pt x="56603" y="13113"/>
                </a:lnTo>
                <a:lnTo>
                  <a:pt x="57452" y="13774"/>
                </a:lnTo>
                <a:lnTo>
                  <a:pt x="58961" y="15283"/>
                </a:lnTo>
                <a:lnTo>
                  <a:pt x="60376" y="16604"/>
                </a:lnTo>
                <a:lnTo>
                  <a:pt x="61225" y="17264"/>
                </a:lnTo>
                <a:lnTo>
                  <a:pt x="62074" y="17925"/>
                </a:lnTo>
                <a:lnTo>
                  <a:pt x="62074" y="17925"/>
                </a:lnTo>
                <a:lnTo>
                  <a:pt x="61414" y="17547"/>
                </a:lnTo>
                <a:lnTo>
                  <a:pt x="60659" y="16981"/>
                </a:lnTo>
                <a:lnTo>
                  <a:pt x="60754" y="17264"/>
                </a:lnTo>
                <a:lnTo>
                  <a:pt x="60942" y="17642"/>
                </a:lnTo>
                <a:lnTo>
                  <a:pt x="61980" y="19151"/>
                </a:lnTo>
                <a:lnTo>
                  <a:pt x="63301" y="20943"/>
                </a:lnTo>
                <a:lnTo>
                  <a:pt x="63207" y="20943"/>
                </a:lnTo>
                <a:lnTo>
                  <a:pt x="63395" y="21038"/>
                </a:lnTo>
                <a:lnTo>
                  <a:pt x="63490" y="21321"/>
                </a:lnTo>
                <a:lnTo>
                  <a:pt x="63678" y="21604"/>
                </a:lnTo>
                <a:lnTo>
                  <a:pt x="63773" y="21698"/>
                </a:lnTo>
                <a:lnTo>
                  <a:pt x="63584" y="21321"/>
                </a:lnTo>
                <a:lnTo>
                  <a:pt x="63584" y="21321"/>
                </a:lnTo>
                <a:lnTo>
                  <a:pt x="64244" y="22170"/>
                </a:lnTo>
                <a:lnTo>
                  <a:pt x="64716" y="22641"/>
                </a:lnTo>
                <a:lnTo>
                  <a:pt x="64905" y="22830"/>
                </a:lnTo>
                <a:lnTo>
                  <a:pt x="64999" y="22830"/>
                </a:lnTo>
                <a:lnTo>
                  <a:pt x="64999" y="22641"/>
                </a:lnTo>
                <a:lnTo>
                  <a:pt x="64905" y="22358"/>
                </a:lnTo>
                <a:lnTo>
                  <a:pt x="65282" y="23207"/>
                </a:lnTo>
                <a:lnTo>
                  <a:pt x="65565" y="24056"/>
                </a:lnTo>
                <a:lnTo>
                  <a:pt x="66225" y="25943"/>
                </a:lnTo>
                <a:lnTo>
                  <a:pt x="66697" y="27830"/>
                </a:lnTo>
                <a:lnTo>
                  <a:pt x="66886" y="28490"/>
                </a:lnTo>
                <a:lnTo>
                  <a:pt x="66980" y="28868"/>
                </a:lnTo>
                <a:lnTo>
                  <a:pt x="66886" y="28962"/>
                </a:lnTo>
                <a:lnTo>
                  <a:pt x="66697" y="28679"/>
                </a:lnTo>
                <a:lnTo>
                  <a:pt x="66697" y="29245"/>
                </a:lnTo>
                <a:lnTo>
                  <a:pt x="66791" y="29905"/>
                </a:lnTo>
                <a:lnTo>
                  <a:pt x="66886" y="29905"/>
                </a:lnTo>
                <a:lnTo>
                  <a:pt x="66886" y="30094"/>
                </a:lnTo>
                <a:lnTo>
                  <a:pt x="66886" y="30566"/>
                </a:lnTo>
                <a:lnTo>
                  <a:pt x="66697" y="30377"/>
                </a:lnTo>
                <a:lnTo>
                  <a:pt x="66603" y="30188"/>
                </a:lnTo>
                <a:lnTo>
                  <a:pt x="66603" y="30094"/>
                </a:lnTo>
                <a:lnTo>
                  <a:pt x="66697" y="29905"/>
                </a:lnTo>
                <a:lnTo>
                  <a:pt x="66508" y="28679"/>
                </a:lnTo>
                <a:lnTo>
                  <a:pt x="66225" y="27358"/>
                </a:lnTo>
                <a:lnTo>
                  <a:pt x="66603" y="30283"/>
                </a:lnTo>
                <a:lnTo>
                  <a:pt x="66697" y="31792"/>
                </a:lnTo>
                <a:lnTo>
                  <a:pt x="66697" y="33302"/>
                </a:lnTo>
                <a:lnTo>
                  <a:pt x="66603" y="34717"/>
                </a:lnTo>
                <a:lnTo>
                  <a:pt x="66414" y="36226"/>
                </a:lnTo>
                <a:lnTo>
                  <a:pt x="66131" y="37547"/>
                </a:lnTo>
                <a:lnTo>
                  <a:pt x="65659" y="38962"/>
                </a:lnTo>
                <a:lnTo>
                  <a:pt x="65848" y="38584"/>
                </a:lnTo>
                <a:lnTo>
                  <a:pt x="65942" y="38584"/>
                </a:lnTo>
                <a:lnTo>
                  <a:pt x="65848" y="39245"/>
                </a:lnTo>
                <a:lnTo>
                  <a:pt x="65565" y="40188"/>
                </a:lnTo>
                <a:lnTo>
                  <a:pt x="65471" y="40471"/>
                </a:lnTo>
                <a:lnTo>
                  <a:pt x="65282" y="40660"/>
                </a:lnTo>
                <a:lnTo>
                  <a:pt x="65282" y="40566"/>
                </a:lnTo>
                <a:lnTo>
                  <a:pt x="65093" y="41132"/>
                </a:lnTo>
                <a:lnTo>
                  <a:pt x="64433" y="43018"/>
                </a:lnTo>
                <a:lnTo>
                  <a:pt x="63678" y="45282"/>
                </a:lnTo>
                <a:lnTo>
                  <a:pt x="62735" y="47264"/>
                </a:lnTo>
                <a:lnTo>
                  <a:pt x="61697" y="49056"/>
                </a:lnTo>
                <a:lnTo>
                  <a:pt x="60659" y="50943"/>
                </a:lnTo>
                <a:lnTo>
                  <a:pt x="59433" y="52735"/>
                </a:lnTo>
                <a:lnTo>
                  <a:pt x="58207" y="54433"/>
                </a:lnTo>
                <a:lnTo>
                  <a:pt x="56886" y="56037"/>
                </a:lnTo>
                <a:lnTo>
                  <a:pt x="55376" y="57641"/>
                </a:lnTo>
                <a:lnTo>
                  <a:pt x="53867" y="59150"/>
                </a:lnTo>
                <a:lnTo>
                  <a:pt x="52169" y="60376"/>
                </a:lnTo>
                <a:lnTo>
                  <a:pt x="48961" y="62452"/>
                </a:lnTo>
                <a:lnTo>
                  <a:pt x="44528" y="65282"/>
                </a:lnTo>
                <a:lnTo>
                  <a:pt x="44622" y="65188"/>
                </a:lnTo>
                <a:lnTo>
                  <a:pt x="44716" y="65093"/>
                </a:lnTo>
                <a:lnTo>
                  <a:pt x="45094" y="64810"/>
                </a:lnTo>
                <a:lnTo>
                  <a:pt x="45660" y="64527"/>
                </a:lnTo>
                <a:lnTo>
                  <a:pt x="43867" y="65376"/>
                </a:lnTo>
                <a:lnTo>
                  <a:pt x="43113" y="65754"/>
                </a:lnTo>
                <a:lnTo>
                  <a:pt x="42924" y="65754"/>
                </a:lnTo>
                <a:lnTo>
                  <a:pt x="43113" y="65659"/>
                </a:lnTo>
                <a:lnTo>
                  <a:pt x="41603" y="66037"/>
                </a:lnTo>
                <a:lnTo>
                  <a:pt x="39999" y="66320"/>
                </a:lnTo>
                <a:lnTo>
                  <a:pt x="38396" y="66508"/>
                </a:lnTo>
                <a:lnTo>
                  <a:pt x="36792" y="66697"/>
                </a:lnTo>
                <a:lnTo>
                  <a:pt x="33584" y="66980"/>
                </a:lnTo>
                <a:lnTo>
                  <a:pt x="32169" y="67169"/>
                </a:lnTo>
                <a:lnTo>
                  <a:pt x="30754" y="67357"/>
                </a:lnTo>
                <a:lnTo>
                  <a:pt x="30094" y="67357"/>
                </a:lnTo>
                <a:lnTo>
                  <a:pt x="29339" y="67263"/>
                </a:lnTo>
                <a:lnTo>
                  <a:pt x="27830" y="66886"/>
                </a:lnTo>
                <a:lnTo>
                  <a:pt x="26415" y="66508"/>
                </a:lnTo>
                <a:lnTo>
                  <a:pt x="25754" y="66414"/>
                </a:lnTo>
                <a:lnTo>
                  <a:pt x="25094" y="66414"/>
                </a:lnTo>
                <a:lnTo>
                  <a:pt x="25566" y="66980"/>
                </a:lnTo>
                <a:lnTo>
                  <a:pt x="25471" y="67074"/>
                </a:lnTo>
                <a:lnTo>
                  <a:pt x="25188" y="66980"/>
                </a:lnTo>
                <a:lnTo>
                  <a:pt x="24339" y="66791"/>
                </a:lnTo>
                <a:lnTo>
                  <a:pt x="23773" y="66508"/>
                </a:lnTo>
                <a:lnTo>
                  <a:pt x="24245" y="66414"/>
                </a:lnTo>
                <a:lnTo>
                  <a:pt x="24717" y="66603"/>
                </a:lnTo>
                <a:lnTo>
                  <a:pt x="24811" y="66414"/>
                </a:lnTo>
                <a:lnTo>
                  <a:pt x="24811" y="66320"/>
                </a:lnTo>
                <a:lnTo>
                  <a:pt x="24717" y="66225"/>
                </a:lnTo>
                <a:lnTo>
                  <a:pt x="24528" y="66131"/>
                </a:lnTo>
                <a:lnTo>
                  <a:pt x="24151" y="66225"/>
                </a:lnTo>
                <a:lnTo>
                  <a:pt x="23679" y="66320"/>
                </a:lnTo>
                <a:lnTo>
                  <a:pt x="23018" y="66414"/>
                </a:lnTo>
                <a:lnTo>
                  <a:pt x="23490" y="66225"/>
                </a:lnTo>
                <a:lnTo>
                  <a:pt x="22075" y="65942"/>
                </a:lnTo>
                <a:lnTo>
                  <a:pt x="20943" y="65659"/>
                </a:lnTo>
                <a:lnTo>
                  <a:pt x="20000" y="65282"/>
                </a:lnTo>
                <a:lnTo>
                  <a:pt x="19056" y="64810"/>
                </a:lnTo>
                <a:lnTo>
                  <a:pt x="19056" y="64810"/>
                </a:lnTo>
                <a:lnTo>
                  <a:pt x="19717" y="64999"/>
                </a:lnTo>
                <a:lnTo>
                  <a:pt x="19151" y="64716"/>
                </a:lnTo>
                <a:lnTo>
                  <a:pt x="18962" y="64810"/>
                </a:lnTo>
                <a:lnTo>
                  <a:pt x="19151" y="64905"/>
                </a:lnTo>
                <a:lnTo>
                  <a:pt x="18490" y="64905"/>
                </a:lnTo>
                <a:lnTo>
                  <a:pt x="17830" y="64716"/>
                </a:lnTo>
                <a:lnTo>
                  <a:pt x="17264" y="64527"/>
                </a:lnTo>
                <a:lnTo>
                  <a:pt x="16698" y="64150"/>
                </a:lnTo>
                <a:lnTo>
                  <a:pt x="16981" y="64056"/>
                </a:lnTo>
                <a:lnTo>
                  <a:pt x="17264" y="64150"/>
                </a:lnTo>
                <a:lnTo>
                  <a:pt x="17264" y="64150"/>
                </a:lnTo>
                <a:lnTo>
                  <a:pt x="15188" y="63207"/>
                </a:lnTo>
                <a:lnTo>
                  <a:pt x="14622" y="62829"/>
                </a:lnTo>
                <a:lnTo>
                  <a:pt x="14717" y="62924"/>
                </a:lnTo>
                <a:lnTo>
                  <a:pt x="13773" y="62546"/>
                </a:lnTo>
                <a:lnTo>
                  <a:pt x="12924" y="62075"/>
                </a:lnTo>
                <a:lnTo>
                  <a:pt x="12358" y="61697"/>
                </a:lnTo>
                <a:lnTo>
                  <a:pt x="12264" y="61508"/>
                </a:lnTo>
                <a:lnTo>
                  <a:pt x="12170" y="61320"/>
                </a:lnTo>
                <a:lnTo>
                  <a:pt x="11698" y="60942"/>
                </a:lnTo>
                <a:lnTo>
                  <a:pt x="11132" y="60471"/>
                </a:lnTo>
                <a:lnTo>
                  <a:pt x="9906" y="59244"/>
                </a:lnTo>
                <a:lnTo>
                  <a:pt x="9906" y="59244"/>
                </a:lnTo>
                <a:lnTo>
                  <a:pt x="10566" y="59527"/>
                </a:lnTo>
                <a:lnTo>
                  <a:pt x="9434" y="58584"/>
                </a:lnTo>
                <a:lnTo>
                  <a:pt x="8207" y="57546"/>
                </a:lnTo>
                <a:lnTo>
                  <a:pt x="7547" y="56886"/>
                </a:lnTo>
                <a:lnTo>
                  <a:pt x="6981" y="56131"/>
                </a:lnTo>
                <a:lnTo>
                  <a:pt x="6226" y="55094"/>
                </a:lnTo>
                <a:lnTo>
                  <a:pt x="6415" y="55377"/>
                </a:lnTo>
                <a:lnTo>
                  <a:pt x="6038" y="54905"/>
                </a:lnTo>
                <a:lnTo>
                  <a:pt x="5472" y="54244"/>
                </a:lnTo>
                <a:lnTo>
                  <a:pt x="5283" y="53961"/>
                </a:lnTo>
                <a:lnTo>
                  <a:pt x="5094" y="53867"/>
                </a:lnTo>
                <a:lnTo>
                  <a:pt x="5377" y="54622"/>
                </a:lnTo>
                <a:lnTo>
                  <a:pt x="5849" y="55282"/>
                </a:lnTo>
                <a:lnTo>
                  <a:pt x="6321" y="55943"/>
                </a:lnTo>
                <a:lnTo>
                  <a:pt x="6698" y="56603"/>
                </a:lnTo>
                <a:lnTo>
                  <a:pt x="6226" y="56226"/>
                </a:lnTo>
                <a:lnTo>
                  <a:pt x="5943" y="55848"/>
                </a:lnTo>
                <a:lnTo>
                  <a:pt x="6038" y="56037"/>
                </a:lnTo>
                <a:lnTo>
                  <a:pt x="5943" y="55943"/>
                </a:lnTo>
                <a:lnTo>
                  <a:pt x="5377" y="55188"/>
                </a:lnTo>
                <a:lnTo>
                  <a:pt x="5000" y="54716"/>
                </a:lnTo>
                <a:lnTo>
                  <a:pt x="4717" y="54150"/>
                </a:lnTo>
                <a:lnTo>
                  <a:pt x="4528" y="53678"/>
                </a:lnTo>
                <a:lnTo>
                  <a:pt x="4528" y="53584"/>
                </a:lnTo>
                <a:lnTo>
                  <a:pt x="4623" y="53395"/>
                </a:lnTo>
                <a:lnTo>
                  <a:pt x="5094" y="54244"/>
                </a:lnTo>
                <a:lnTo>
                  <a:pt x="4717" y="53301"/>
                </a:lnTo>
                <a:lnTo>
                  <a:pt x="4528" y="53018"/>
                </a:lnTo>
                <a:lnTo>
                  <a:pt x="4151" y="52263"/>
                </a:lnTo>
                <a:lnTo>
                  <a:pt x="4151" y="52169"/>
                </a:lnTo>
                <a:lnTo>
                  <a:pt x="3774" y="51509"/>
                </a:lnTo>
                <a:lnTo>
                  <a:pt x="3396" y="50660"/>
                </a:lnTo>
                <a:lnTo>
                  <a:pt x="3585" y="51603"/>
                </a:lnTo>
                <a:lnTo>
                  <a:pt x="3396" y="51226"/>
                </a:lnTo>
                <a:lnTo>
                  <a:pt x="3208" y="50848"/>
                </a:lnTo>
                <a:lnTo>
                  <a:pt x="3208" y="50471"/>
                </a:lnTo>
                <a:lnTo>
                  <a:pt x="3208" y="50094"/>
                </a:lnTo>
                <a:lnTo>
                  <a:pt x="3585" y="50754"/>
                </a:lnTo>
                <a:lnTo>
                  <a:pt x="3868" y="51509"/>
                </a:lnTo>
                <a:lnTo>
                  <a:pt x="3868" y="51509"/>
                </a:lnTo>
                <a:lnTo>
                  <a:pt x="3208" y="49528"/>
                </a:lnTo>
                <a:lnTo>
                  <a:pt x="3208" y="49528"/>
                </a:lnTo>
                <a:lnTo>
                  <a:pt x="3868" y="50754"/>
                </a:lnTo>
                <a:lnTo>
                  <a:pt x="3208" y="48962"/>
                </a:lnTo>
                <a:lnTo>
                  <a:pt x="3585" y="49339"/>
                </a:lnTo>
                <a:lnTo>
                  <a:pt x="3774" y="49433"/>
                </a:lnTo>
                <a:lnTo>
                  <a:pt x="3962" y="49528"/>
                </a:lnTo>
                <a:lnTo>
                  <a:pt x="4057" y="49905"/>
                </a:lnTo>
                <a:lnTo>
                  <a:pt x="3868" y="48962"/>
                </a:lnTo>
                <a:lnTo>
                  <a:pt x="3491" y="47924"/>
                </a:lnTo>
                <a:lnTo>
                  <a:pt x="2641" y="45565"/>
                </a:lnTo>
                <a:lnTo>
                  <a:pt x="2170" y="43867"/>
                </a:lnTo>
                <a:lnTo>
                  <a:pt x="1698" y="41886"/>
                </a:lnTo>
                <a:lnTo>
                  <a:pt x="1698" y="41886"/>
                </a:lnTo>
                <a:lnTo>
                  <a:pt x="1887" y="42075"/>
                </a:lnTo>
                <a:lnTo>
                  <a:pt x="1981" y="41981"/>
                </a:lnTo>
                <a:lnTo>
                  <a:pt x="2075" y="42075"/>
                </a:lnTo>
                <a:lnTo>
                  <a:pt x="2264" y="42169"/>
                </a:lnTo>
                <a:lnTo>
                  <a:pt x="2170" y="40283"/>
                </a:lnTo>
                <a:lnTo>
                  <a:pt x="2075" y="38301"/>
                </a:lnTo>
                <a:lnTo>
                  <a:pt x="2170" y="36415"/>
                </a:lnTo>
                <a:lnTo>
                  <a:pt x="2358" y="35566"/>
                </a:lnTo>
                <a:lnTo>
                  <a:pt x="2453" y="34811"/>
                </a:lnTo>
                <a:lnTo>
                  <a:pt x="2830" y="32830"/>
                </a:lnTo>
                <a:lnTo>
                  <a:pt x="2830" y="33207"/>
                </a:lnTo>
                <a:lnTo>
                  <a:pt x="2924" y="33490"/>
                </a:lnTo>
                <a:lnTo>
                  <a:pt x="2924" y="32453"/>
                </a:lnTo>
                <a:lnTo>
                  <a:pt x="3019" y="31415"/>
                </a:lnTo>
                <a:lnTo>
                  <a:pt x="3396" y="29245"/>
                </a:lnTo>
                <a:lnTo>
                  <a:pt x="3868" y="27075"/>
                </a:lnTo>
                <a:lnTo>
                  <a:pt x="4623" y="25000"/>
                </a:lnTo>
                <a:lnTo>
                  <a:pt x="5566" y="22830"/>
                </a:lnTo>
                <a:lnTo>
                  <a:pt x="6604" y="20849"/>
                </a:lnTo>
                <a:lnTo>
                  <a:pt x="7830" y="18868"/>
                </a:lnTo>
                <a:lnTo>
                  <a:pt x="9151" y="16887"/>
                </a:lnTo>
                <a:lnTo>
                  <a:pt x="10566" y="15094"/>
                </a:lnTo>
                <a:lnTo>
                  <a:pt x="12075" y="13302"/>
                </a:lnTo>
                <a:lnTo>
                  <a:pt x="13773" y="11698"/>
                </a:lnTo>
                <a:lnTo>
                  <a:pt x="15377" y="10095"/>
                </a:lnTo>
                <a:lnTo>
                  <a:pt x="17170" y="8679"/>
                </a:lnTo>
                <a:lnTo>
                  <a:pt x="18962" y="7453"/>
                </a:lnTo>
                <a:lnTo>
                  <a:pt x="20754" y="6321"/>
                </a:lnTo>
                <a:lnTo>
                  <a:pt x="22547" y="5378"/>
                </a:lnTo>
                <a:lnTo>
                  <a:pt x="21603" y="6227"/>
                </a:lnTo>
                <a:lnTo>
                  <a:pt x="22641" y="5472"/>
                </a:lnTo>
                <a:lnTo>
                  <a:pt x="23302" y="5095"/>
                </a:lnTo>
                <a:lnTo>
                  <a:pt x="25377" y="4151"/>
                </a:lnTo>
                <a:lnTo>
                  <a:pt x="24811" y="4151"/>
                </a:lnTo>
                <a:lnTo>
                  <a:pt x="25660" y="3774"/>
                </a:lnTo>
                <a:lnTo>
                  <a:pt x="26886" y="3208"/>
                </a:lnTo>
                <a:lnTo>
                  <a:pt x="26603" y="3585"/>
                </a:lnTo>
                <a:lnTo>
                  <a:pt x="26886" y="3585"/>
                </a:lnTo>
                <a:lnTo>
                  <a:pt x="26886" y="3680"/>
                </a:lnTo>
                <a:lnTo>
                  <a:pt x="26792" y="3774"/>
                </a:lnTo>
                <a:lnTo>
                  <a:pt x="28301" y="3302"/>
                </a:lnTo>
                <a:lnTo>
                  <a:pt x="29622" y="2736"/>
                </a:lnTo>
                <a:lnTo>
                  <a:pt x="31037" y="2264"/>
                </a:lnTo>
                <a:lnTo>
                  <a:pt x="31792" y="2076"/>
                </a:lnTo>
                <a:lnTo>
                  <a:pt x="32641" y="1981"/>
                </a:lnTo>
                <a:lnTo>
                  <a:pt x="32547" y="2076"/>
                </a:lnTo>
                <a:lnTo>
                  <a:pt x="32924" y="1981"/>
                </a:lnTo>
                <a:lnTo>
                  <a:pt x="34245" y="1793"/>
                </a:lnTo>
                <a:lnTo>
                  <a:pt x="35848" y="1415"/>
                </a:lnTo>
                <a:lnTo>
                  <a:pt x="36981" y="1132"/>
                </a:lnTo>
                <a:lnTo>
                  <a:pt x="36981" y="1415"/>
                </a:lnTo>
                <a:lnTo>
                  <a:pt x="40943" y="1227"/>
                </a:lnTo>
                <a:lnTo>
                  <a:pt x="41509" y="1038"/>
                </a:lnTo>
                <a:lnTo>
                  <a:pt x="41697" y="1132"/>
                </a:lnTo>
                <a:lnTo>
                  <a:pt x="41509" y="1227"/>
                </a:lnTo>
                <a:lnTo>
                  <a:pt x="41320" y="1321"/>
                </a:lnTo>
                <a:lnTo>
                  <a:pt x="42263" y="1321"/>
                </a:lnTo>
                <a:lnTo>
                  <a:pt x="43113" y="1227"/>
                </a:lnTo>
                <a:lnTo>
                  <a:pt x="43396" y="1415"/>
                </a:lnTo>
                <a:lnTo>
                  <a:pt x="44056" y="1604"/>
                </a:lnTo>
                <a:lnTo>
                  <a:pt x="45943" y="2076"/>
                </a:lnTo>
                <a:lnTo>
                  <a:pt x="48018" y="2359"/>
                </a:lnTo>
                <a:lnTo>
                  <a:pt x="49622" y="2736"/>
                </a:lnTo>
                <a:lnTo>
                  <a:pt x="47641" y="1981"/>
                </a:lnTo>
                <a:lnTo>
                  <a:pt x="45282" y="1321"/>
                </a:lnTo>
                <a:lnTo>
                  <a:pt x="42735" y="755"/>
                </a:lnTo>
                <a:lnTo>
                  <a:pt x="40188" y="283"/>
                </a:lnTo>
                <a:lnTo>
                  <a:pt x="37735" y="95"/>
                </a:lnTo>
                <a:lnTo>
                  <a:pt x="354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標題 12"/>
          <p:cNvSpPr txBox="1">
            <a:spLocks/>
          </p:cNvSpPr>
          <p:nvPr/>
        </p:nvSpPr>
        <p:spPr>
          <a:xfrm>
            <a:off x="357158" y="2143122"/>
            <a:ext cx="8501122" cy="324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/>
          <a:p>
            <a:pPr>
              <a:buClr>
                <a:srgbClr val="FFFFFF"/>
              </a:buClr>
              <a:buSzPts val="2600"/>
            </a:pPr>
            <a:r>
              <a:rPr lang="en-US" altLang="zh-TW" sz="26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	</a:t>
            </a:r>
            <a:r>
              <a:rPr lang="zh-TW" altLang="en-US" sz="26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獅大王到小學上課，正好碰到學校舉行運動會。老師說：「多運動，身體好，越動越健康。」</a:t>
            </a:r>
            <a:endParaRPr lang="en-US" altLang="zh-TW" sz="2600" dirty="0" smtClean="0">
              <a:solidFill>
                <a:schemeClr val="bg1"/>
              </a:solidFill>
              <a:latin typeface="華康平劇體W7" pitchFamily="81" charset="-120"/>
              <a:ea typeface="華康平劇體W7" pitchFamily="81" charset="-120"/>
            </a:endParaRPr>
          </a:p>
          <a:p>
            <a:pPr>
              <a:buClr>
                <a:srgbClr val="FFFFFF"/>
              </a:buClr>
              <a:buSzPts val="2600"/>
            </a:pPr>
            <a:r>
              <a:rPr lang="en-US" altLang="zh-TW" sz="26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	</a:t>
            </a:r>
            <a:r>
              <a:rPr lang="zh-TW" altLang="en-US" sz="26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獅大王所有項目都參加，又跑又跳，流了一身汗，果然好舒服。</a:t>
            </a:r>
            <a:endParaRPr lang="en-US" altLang="zh-TW" sz="2600" dirty="0" smtClean="0">
              <a:solidFill>
                <a:schemeClr val="bg1"/>
              </a:solidFill>
              <a:latin typeface="華康平劇體W7" pitchFamily="81" charset="-120"/>
              <a:ea typeface="華康平劇體W7" pitchFamily="81" charset="-120"/>
            </a:endParaRPr>
          </a:p>
          <a:p>
            <a:pPr>
              <a:buClr>
                <a:srgbClr val="FFFFFF"/>
              </a:buClr>
              <a:buSzPts val="2600"/>
            </a:pPr>
            <a:r>
              <a:rPr lang="en-US" altLang="zh-TW" sz="26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	</a:t>
            </a:r>
            <a:r>
              <a:rPr lang="zh-TW" altLang="en-US" sz="26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回到森林，獅大王決定要大家多多運動。</a:t>
            </a:r>
            <a:endParaRPr lang="en-US" altLang="zh-TW" sz="2600" dirty="0" smtClean="0">
              <a:solidFill>
                <a:schemeClr val="bg1"/>
              </a:solidFill>
              <a:latin typeface="華康平劇體W7" pitchFamily="81" charset="-120"/>
              <a:ea typeface="華康平劇體W7" pitchFamily="81" charset="-120"/>
            </a:endParaRPr>
          </a:p>
          <a:p>
            <a:pPr>
              <a:buClr>
                <a:srgbClr val="FFFFFF"/>
              </a:buClr>
              <a:buSzPts val="2600"/>
            </a:pPr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43174" y="1357304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rgbClr val="FFFF00"/>
                </a:solidFill>
                <a:latin typeface="華康平劇體W7" pitchFamily="81" charset="-120"/>
                <a:ea typeface="華康平劇體W7" pitchFamily="81" charset="-120"/>
              </a:rPr>
              <a:t>動物王國體育表演</a:t>
            </a:r>
            <a:endParaRPr lang="zh-TW" altLang="en-US" sz="3600" dirty="0">
              <a:solidFill>
                <a:srgbClr val="FFFF00"/>
              </a:solidFill>
              <a:latin typeface="華康平劇體W7" pitchFamily="81" charset="-120"/>
              <a:ea typeface="華康平劇體W7" pitchFamily="81" charset="-120"/>
            </a:endParaRPr>
          </a:p>
        </p:txBody>
      </p:sp>
      <p:sp>
        <p:nvSpPr>
          <p:cNvPr id="10" name="標題 12"/>
          <p:cNvSpPr txBox="1">
            <a:spLocks/>
          </p:cNvSpPr>
          <p:nvPr/>
        </p:nvSpPr>
        <p:spPr>
          <a:xfrm>
            <a:off x="5929290" y="0"/>
            <a:ext cx="3214710" cy="71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/>
          <a:p>
            <a:pPr>
              <a:buClr>
                <a:srgbClr val="FFFFFF"/>
              </a:buClr>
              <a:buSzPts val="2600"/>
            </a:pPr>
            <a:r>
              <a:rPr lang="zh-TW" altLang="en-US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內容選用</a:t>
            </a:r>
            <a:r>
              <a:rPr lang="en-US" altLang="zh-TW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《</a:t>
            </a:r>
            <a:r>
              <a:rPr lang="zh-TW" altLang="en-US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蔬菜超人</a:t>
            </a:r>
            <a:r>
              <a:rPr lang="en-US" altLang="zh-TW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》</a:t>
            </a:r>
            <a:r>
              <a:rPr lang="zh-TW" altLang="en-US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，國語日報出版</a:t>
            </a:r>
            <a:endParaRPr kumimoji="0" lang="zh-TW" alt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sp>
        <p:nvSpPr>
          <p:cNvPr id="11" name="標題 12"/>
          <p:cNvSpPr txBox="1">
            <a:spLocks/>
          </p:cNvSpPr>
          <p:nvPr/>
        </p:nvSpPr>
        <p:spPr>
          <a:xfrm>
            <a:off x="4214810" y="3786196"/>
            <a:ext cx="4357718" cy="9286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/>
          <a:p>
            <a:pPr>
              <a:buClr>
                <a:srgbClr val="FFFFFF"/>
              </a:buClr>
              <a:buSzPts val="2600"/>
            </a:pPr>
            <a:r>
              <a:rPr lang="zh-TW" altLang="en-US" sz="2400" dirty="0" smtClean="0">
                <a:solidFill>
                  <a:srgbClr val="FFFF00"/>
                </a:solidFill>
                <a:latin typeface="華康平劇體W7" pitchFamily="81" charset="-120"/>
                <a:ea typeface="華康平劇體W7" pitchFamily="81" charset="-120"/>
                <a:sym typeface="Walter Turncoat"/>
              </a:rPr>
              <a:t>你覺得獅大王會用什麼方法讓動物們多多運動呢？</a:t>
            </a:r>
            <a:endParaRPr lang="en-US" altLang="zh-TW" sz="2400" dirty="0" smtClean="0">
              <a:solidFill>
                <a:srgbClr val="FFFF00"/>
              </a:solidFill>
              <a:latin typeface="華康平劇體W7" pitchFamily="81" charset="-120"/>
              <a:ea typeface="華康平劇體W7" pitchFamily="81" charset="-120"/>
              <a:sym typeface="Walter Turnco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/>
          </p:cNvSpPr>
          <p:nvPr/>
        </p:nvSpPr>
        <p:spPr>
          <a:xfrm>
            <a:off x="539552" y="771550"/>
            <a:ext cx="2786400" cy="2142000"/>
          </a:xfrm>
          <a:prstGeom prst="ellipse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dirty="0" smtClean="0">
                <a:solidFill>
                  <a:srgbClr val="FFFFFF"/>
                </a:solidFill>
                <a:latin typeface="華康平劇體W7" pitchFamily="81" charset="-120"/>
                <a:ea typeface="華康平劇體W7" pitchFamily="81" charset="-120"/>
                <a:cs typeface="Sniglet"/>
                <a:sym typeface="Sniglet"/>
              </a:rPr>
              <a:t>和你想像中的內容相同嗎？</a:t>
            </a:r>
            <a:endParaRPr lang="zh-TW" altLang="en-US" sz="2400" dirty="0">
              <a:solidFill>
                <a:srgbClr val="FFFFFF"/>
              </a:solidFill>
              <a:latin typeface="華康平劇體W7" pitchFamily="81" charset="-120"/>
              <a:ea typeface="華康平劇體W7" pitchFamily="81" charset="-120"/>
              <a:cs typeface="Sniglet"/>
              <a:sym typeface="Sniglet"/>
            </a:endParaRPr>
          </a:p>
        </p:txBody>
      </p:sp>
      <p:sp>
        <p:nvSpPr>
          <p:cNvPr id="208" name="Shape 208"/>
          <p:cNvSpPr>
            <a:spLocks/>
          </p:cNvSpPr>
          <p:nvPr/>
        </p:nvSpPr>
        <p:spPr>
          <a:xfrm>
            <a:off x="5940152" y="555526"/>
            <a:ext cx="2786400" cy="2142000"/>
          </a:xfrm>
          <a:prstGeom prst="ellipse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2400" dirty="0" smtClean="0">
                <a:solidFill>
                  <a:srgbClr val="FFFFFF"/>
                </a:solidFill>
                <a:latin typeface="華康平劇體W7" pitchFamily="81" charset="-120"/>
                <a:ea typeface="華康平劇體W7" pitchFamily="81" charset="-120"/>
                <a:cs typeface="Sniglet"/>
                <a:sym typeface="Sniglet"/>
              </a:rPr>
              <a:t>需要背景知識來讀這個故事嗎？</a:t>
            </a:r>
            <a:endParaRPr lang="zh-TW" altLang="en-US" sz="2400" dirty="0">
              <a:solidFill>
                <a:srgbClr val="FFFFFF"/>
              </a:solidFill>
              <a:latin typeface="華康平劇體W7" pitchFamily="81" charset="-120"/>
              <a:ea typeface="華康平劇體W7" pitchFamily="81" charset="-120"/>
              <a:cs typeface="Sniglet"/>
              <a:sym typeface="Sniglet"/>
            </a:endParaRPr>
          </a:p>
        </p:txBody>
      </p:sp>
      <p:sp>
        <p:nvSpPr>
          <p:cNvPr id="16" name="Shape 206"/>
          <p:cNvSpPr/>
          <p:nvPr/>
        </p:nvSpPr>
        <p:spPr>
          <a:xfrm>
            <a:off x="3203848" y="2715766"/>
            <a:ext cx="2786082" cy="2143140"/>
          </a:xfrm>
          <a:prstGeom prst="ellipse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dirty="0" smtClean="0">
                <a:solidFill>
                  <a:srgbClr val="FFFFFF"/>
                </a:solidFill>
                <a:latin typeface="華康平劇體W7" pitchFamily="81" charset="-120"/>
                <a:ea typeface="華康平劇體W7" pitchFamily="81" charset="-120"/>
                <a:cs typeface="Sniglet"/>
                <a:sym typeface="Sniglet"/>
              </a:rPr>
              <a:t>你比較喜歡你的還是作者的版本呢？</a:t>
            </a:r>
            <a:endParaRPr sz="2400" dirty="0">
              <a:solidFill>
                <a:srgbClr val="FFFFFF"/>
              </a:solidFill>
              <a:latin typeface="華康平劇體W7" pitchFamily="81" charset="-120"/>
              <a:ea typeface="華康平劇體W7" pitchFamily="81" charset="-120"/>
              <a:cs typeface="Sniglet"/>
              <a:sym typeface="Sniglet"/>
            </a:endParaRPr>
          </a:p>
        </p:txBody>
      </p:sp>
      <p:grpSp>
        <p:nvGrpSpPr>
          <p:cNvPr id="20" name="Shape 389"/>
          <p:cNvGrpSpPr/>
          <p:nvPr/>
        </p:nvGrpSpPr>
        <p:grpSpPr>
          <a:xfrm rot="4909181">
            <a:off x="2346032" y="3009679"/>
            <a:ext cx="675858" cy="598340"/>
            <a:chOff x="1113100" y="2199475"/>
            <a:chExt cx="801900" cy="709925"/>
          </a:xfrm>
        </p:grpSpPr>
        <p:sp>
          <p:nvSpPr>
            <p:cNvPr id="21" name="Shape 390"/>
            <p:cNvSpPr/>
            <p:nvPr/>
          </p:nvSpPr>
          <p:spPr>
            <a:xfrm>
              <a:off x="1113100" y="2291450"/>
              <a:ext cx="735850" cy="617950"/>
            </a:xfrm>
            <a:custGeom>
              <a:avLst/>
              <a:gdLst/>
              <a:ahLst/>
              <a:cxnLst/>
              <a:rect l="0" t="0" r="0" b="0"/>
              <a:pathLst>
                <a:path w="29434" h="24718" extrusionOk="0">
                  <a:moveTo>
                    <a:pt x="26604" y="13869"/>
                  </a:moveTo>
                  <a:lnTo>
                    <a:pt x="26509" y="13963"/>
                  </a:lnTo>
                  <a:lnTo>
                    <a:pt x="26509" y="14057"/>
                  </a:lnTo>
                  <a:lnTo>
                    <a:pt x="26604" y="14246"/>
                  </a:lnTo>
                  <a:lnTo>
                    <a:pt x="26604" y="13869"/>
                  </a:lnTo>
                  <a:close/>
                  <a:moveTo>
                    <a:pt x="7925" y="23397"/>
                  </a:moveTo>
                  <a:lnTo>
                    <a:pt x="8302" y="23491"/>
                  </a:lnTo>
                  <a:lnTo>
                    <a:pt x="8113" y="23491"/>
                  </a:lnTo>
                  <a:lnTo>
                    <a:pt x="7925" y="23397"/>
                  </a:lnTo>
                  <a:close/>
                  <a:moveTo>
                    <a:pt x="28962" y="1"/>
                  </a:moveTo>
                  <a:lnTo>
                    <a:pt x="28962" y="95"/>
                  </a:lnTo>
                  <a:lnTo>
                    <a:pt x="28774" y="284"/>
                  </a:lnTo>
                  <a:lnTo>
                    <a:pt x="28868" y="284"/>
                  </a:lnTo>
                  <a:lnTo>
                    <a:pt x="28868" y="567"/>
                  </a:lnTo>
                  <a:lnTo>
                    <a:pt x="28679" y="567"/>
                  </a:lnTo>
                  <a:lnTo>
                    <a:pt x="28868" y="661"/>
                  </a:lnTo>
                  <a:lnTo>
                    <a:pt x="28679" y="850"/>
                  </a:lnTo>
                  <a:lnTo>
                    <a:pt x="28679" y="1039"/>
                  </a:lnTo>
                  <a:lnTo>
                    <a:pt x="28585" y="1039"/>
                  </a:lnTo>
                  <a:lnTo>
                    <a:pt x="28491" y="1227"/>
                  </a:lnTo>
                  <a:lnTo>
                    <a:pt x="28679" y="1416"/>
                  </a:lnTo>
                  <a:lnTo>
                    <a:pt x="28962" y="1605"/>
                  </a:lnTo>
                  <a:lnTo>
                    <a:pt x="28585" y="1793"/>
                  </a:lnTo>
                  <a:lnTo>
                    <a:pt x="28868" y="1982"/>
                  </a:lnTo>
                  <a:lnTo>
                    <a:pt x="28962" y="2171"/>
                  </a:lnTo>
                  <a:lnTo>
                    <a:pt x="28868" y="2265"/>
                  </a:lnTo>
                  <a:lnTo>
                    <a:pt x="28774" y="2359"/>
                  </a:lnTo>
                  <a:lnTo>
                    <a:pt x="28868" y="2359"/>
                  </a:lnTo>
                  <a:lnTo>
                    <a:pt x="28774" y="2454"/>
                  </a:lnTo>
                  <a:lnTo>
                    <a:pt x="28868" y="2548"/>
                  </a:lnTo>
                  <a:lnTo>
                    <a:pt x="28868" y="2642"/>
                  </a:lnTo>
                  <a:lnTo>
                    <a:pt x="28585" y="2642"/>
                  </a:lnTo>
                  <a:lnTo>
                    <a:pt x="28679" y="2737"/>
                  </a:lnTo>
                  <a:lnTo>
                    <a:pt x="28774" y="2831"/>
                  </a:lnTo>
                  <a:lnTo>
                    <a:pt x="28774" y="3303"/>
                  </a:lnTo>
                  <a:lnTo>
                    <a:pt x="28679" y="3680"/>
                  </a:lnTo>
                  <a:lnTo>
                    <a:pt x="28585" y="3963"/>
                  </a:lnTo>
                  <a:lnTo>
                    <a:pt x="28774" y="4058"/>
                  </a:lnTo>
                  <a:lnTo>
                    <a:pt x="28774" y="4341"/>
                  </a:lnTo>
                  <a:lnTo>
                    <a:pt x="28585" y="4246"/>
                  </a:lnTo>
                  <a:lnTo>
                    <a:pt x="28585" y="4341"/>
                  </a:lnTo>
                  <a:lnTo>
                    <a:pt x="28679" y="4435"/>
                  </a:lnTo>
                  <a:lnTo>
                    <a:pt x="28491" y="4435"/>
                  </a:lnTo>
                  <a:lnTo>
                    <a:pt x="28585" y="4718"/>
                  </a:lnTo>
                  <a:lnTo>
                    <a:pt x="28491" y="5001"/>
                  </a:lnTo>
                  <a:lnTo>
                    <a:pt x="28774" y="4907"/>
                  </a:lnTo>
                  <a:lnTo>
                    <a:pt x="29057" y="5095"/>
                  </a:lnTo>
                  <a:lnTo>
                    <a:pt x="29057" y="5095"/>
                  </a:lnTo>
                  <a:lnTo>
                    <a:pt x="28774" y="5001"/>
                  </a:lnTo>
                  <a:lnTo>
                    <a:pt x="28679" y="5001"/>
                  </a:lnTo>
                  <a:lnTo>
                    <a:pt x="28774" y="5095"/>
                  </a:lnTo>
                  <a:lnTo>
                    <a:pt x="28585" y="5095"/>
                  </a:lnTo>
                  <a:lnTo>
                    <a:pt x="28396" y="5567"/>
                  </a:lnTo>
                  <a:lnTo>
                    <a:pt x="28396" y="5756"/>
                  </a:lnTo>
                  <a:lnTo>
                    <a:pt x="28585" y="6039"/>
                  </a:lnTo>
                  <a:lnTo>
                    <a:pt x="28396" y="6982"/>
                  </a:lnTo>
                  <a:lnTo>
                    <a:pt x="28302" y="7359"/>
                  </a:lnTo>
                  <a:lnTo>
                    <a:pt x="28113" y="7737"/>
                  </a:lnTo>
                  <a:lnTo>
                    <a:pt x="28113" y="7642"/>
                  </a:lnTo>
                  <a:lnTo>
                    <a:pt x="28113" y="7548"/>
                  </a:lnTo>
                  <a:lnTo>
                    <a:pt x="27830" y="8114"/>
                  </a:lnTo>
                  <a:lnTo>
                    <a:pt x="27830" y="8114"/>
                  </a:lnTo>
                  <a:lnTo>
                    <a:pt x="27924" y="8020"/>
                  </a:lnTo>
                  <a:lnTo>
                    <a:pt x="27453" y="8963"/>
                  </a:lnTo>
                  <a:lnTo>
                    <a:pt x="27736" y="8963"/>
                  </a:lnTo>
                  <a:lnTo>
                    <a:pt x="27547" y="9246"/>
                  </a:lnTo>
                  <a:lnTo>
                    <a:pt x="27547" y="9435"/>
                  </a:lnTo>
                  <a:lnTo>
                    <a:pt x="27641" y="9529"/>
                  </a:lnTo>
                  <a:lnTo>
                    <a:pt x="27641" y="9812"/>
                  </a:lnTo>
                  <a:lnTo>
                    <a:pt x="27547" y="9906"/>
                  </a:lnTo>
                  <a:lnTo>
                    <a:pt x="27453" y="9906"/>
                  </a:lnTo>
                  <a:lnTo>
                    <a:pt x="27358" y="9718"/>
                  </a:lnTo>
                  <a:lnTo>
                    <a:pt x="27264" y="9812"/>
                  </a:lnTo>
                  <a:lnTo>
                    <a:pt x="27075" y="9906"/>
                  </a:lnTo>
                  <a:lnTo>
                    <a:pt x="27170" y="10001"/>
                  </a:lnTo>
                  <a:lnTo>
                    <a:pt x="27075" y="10095"/>
                  </a:lnTo>
                  <a:lnTo>
                    <a:pt x="27075" y="10284"/>
                  </a:lnTo>
                  <a:lnTo>
                    <a:pt x="27170" y="10472"/>
                  </a:lnTo>
                  <a:lnTo>
                    <a:pt x="27170" y="10755"/>
                  </a:lnTo>
                  <a:lnTo>
                    <a:pt x="26792" y="10755"/>
                  </a:lnTo>
                  <a:lnTo>
                    <a:pt x="26698" y="10661"/>
                  </a:lnTo>
                  <a:lnTo>
                    <a:pt x="26698" y="10850"/>
                  </a:lnTo>
                  <a:lnTo>
                    <a:pt x="26604" y="10944"/>
                  </a:lnTo>
                  <a:lnTo>
                    <a:pt x="26415" y="10944"/>
                  </a:lnTo>
                  <a:lnTo>
                    <a:pt x="26415" y="11038"/>
                  </a:lnTo>
                  <a:lnTo>
                    <a:pt x="26509" y="11038"/>
                  </a:lnTo>
                  <a:lnTo>
                    <a:pt x="26604" y="11133"/>
                  </a:lnTo>
                  <a:lnTo>
                    <a:pt x="26604" y="11321"/>
                  </a:lnTo>
                  <a:lnTo>
                    <a:pt x="26604" y="11510"/>
                  </a:lnTo>
                  <a:lnTo>
                    <a:pt x="26509" y="11510"/>
                  </a:lnTo>
                  <a:lnTo>
                    <a:pt x="26509" y="11416"/>
                  </a:lnTo>
                  <a:lnTo>
                    <a:pt x="26415" y="11416"/>
                  </a:lnTo>
                  <a:lnTo>
                    <a:pt x="26415" y="11321"/>
                  </a:lnTo>
                  <a:lnTo>
                    <a:pt x="26321" y="11793"/>
                  </a:lnTo>
                  <a:lnTo>
                    <a:pt x="26226" y="11699"/>
                  </a:lnTo>
                  <a:lnTo>
                    <a:pt x="26132" y="11793"/>
                  </a:lnTo>
                  <a:lnTo>
                    <a:pt x="26226" y="11793"/>
                  </a:lnTo>
                  <a:lnTo>
                    <a:pt x="26321" y="12076"/>
                  </a:lnTo>
                  <a:lnTo>
                    <a:pt x="26415" y="12359"/>
                  </a:lnTo>
                  <a:lnTo>
                    <a:pt x="26038" y="12548"/>
                  </a:lnTo>
                  <a:lnTo>
                    <a:pt x="25755" y="12737"/>
                  </a:lnTo>
                  <a:lnTo>
                    <a:pt x="25660" y="12925"/>
                  </a:lnTo>
                  <a:lnTo>
                    <a:pt x="25755" y="12925"/>
                  </a:lnTo>
                  <a:lnTo>
                    <a:pt x="25755" y="13020"/>
                  </a:lnTo>
                  <a:lnTo>
                    <a:pt x="25849" y="12737"/>
                  </a:lnTo>
                  <a:lnTo>
                    <a:pt x="25943" y="13020"/>
                  </a:lnTo>
                  <a:lnTo>
                    <a:pt x="26038" y="12831"/>
                  </a:lnTo>
                  <a:lnTo>
                    <a:pt x="26132" y="12925"/>
                  </a:lnTo>
                  <a:lnTo>
                    <a:pt x="25943" y="13208"/>
                  </a:lnTo>
                  <a:lnTo>
                    <a:pt x="25660" y="13114"/>
                  </a:lnTo>
                  <a:lnTo>
                    <a:pt x="25472" y="13208"/>
                  </a:lnTo>
                  <a:lnTo>
                    <a:pt x="25377" y="13397"/>
                  </a:lnTo>
                  <a:lnTo>
                    <a:pt x="25283" y="13869"/>
                  </a:lnTo>
                  <a:lnTo>
                    <a:pt x="25189" y="14435"/>
                  </a:lnTo>
                  <a:lnTo>
                    <a:pt x="25094" y="14623"/>
                  </a:lnTo>
                  <a:lnTo>
                    <a:pt x="25000" y="14812"/>
                  </a:lnTo>
                  <a:lnTo>
                    <a:pt x="24906" y="14718"/>
                  </a:lnTo>
                  <a:lnTo>
                    <a:pt x="24811" y="14529"/>
                  </a:lnTo>
                  <a:lnTo>
                    <a:pt x="24717" y="14906"/>
                  </a:lnTo>
                  <a:lnTo>
                    <a:pt x="24717" y="15189"/>
                  </a:lnTo>
                  <a:lnTo>
                    <a:pt x="24717" y="15284"/>
                  </a:lnTo>
                  <a:lnTo>
                    <a:pt x="24811" y="15284"/>
                  </a:lnTo>
                  <a:lnTo>
                    <a:pt x="24528" y="15378"/>
                  </a:lnTo>
                  <a:lnTo>
                    <a:pt x="24340" y="15472"/>
                  </a:lnTo>
                  <a:lnTo>
                    <a:pt x="24057" y="15944"/>
                  </a:lnTo>
                  <a:lnTo>
                    <a:pt x="23962" y="16416"/>
                  </a:lnTo>
                  <a:lnTo>
                    <a:pt x="23774" y="16699"/>
                  </a:lnTo>
                  <a:lnTo>
                    <a:pt x="23396" y="16699"/>
                  </a:lnTo>
                  <a:lnTo>
                    <a:pt x="23208" y="16982"/>
                  </a:lnTo>
                  <a:lnTo>
                    <a:pt x="23019" y="17359"/>
                  </a:lnTo>
                  <a:lnTo>
                    <a:pt x="22830" y="17831"/>
                  </a:lnTo>
                  <a:lnTo>
                    <a:pt x="22830" y="17736"/>
                  </a:lnTo>
                  <a:lnTo>
                    <a:pt x="22736" y="17642"/>
                  </a:lnTo>
                  <a:lnTo>
                    <a:pt x="22736" y="17642"/>
                  </a:lnTo>
                  <a:lnTo>
                    <a:pt x="22830" y="17925"/>
                  </a:lnTo>
                  <a:lnTo>
                    <a:pt x="22453" y="17925"/>
                  </a:lnTo>
                  <a:lnTo>
                    <a:pt x="22547" y="17736"/>
                  </a:lnTo>
                  <a:lnTo>
                    <a:pt x="22453" y="17736"/>
                  </a:lnTo>
                  <a:lnTo>
                    <a:pt x="22359" y="17831"/>
                  </a:lnTo>
                  <a:lnTo>
                    <a:pt x="22264" y="18208"/>
                  </a:lnTo>
                  <a:lnTo>
                    <a:pt x="22170" y="18491"/>
                  </a:lnTo>
                  <a:lnTo>
                    <a:pt x="22076" y="18585"/>
                  </a:lnTo>
                  <a:lnTo>
                    <a:pt x="21887" y="18585"/>
                  </a:lnTo>
                  <a:lnTo>
                    <a:pt x="21698" y="19152"/>
                  </a:lnTo>
                  <a:lnTo>
                    <a:pt x="21604" y="18869"/>
                  </a:lnTo>
                  <a:lnTo>
                    <a:pt x="21604" y="19057"/>
                  </a:lnTo>
                  <a:lnTo>
                    <a:pt x="21415" y="19152"/>
                  </a:lnTo>
                  <a:lnTo>
                    <a:pt x="20943" y="19529"/>
                  </a:lnTo>
                  <a:lnTo>
                    <a:pt x="20377" y="19812"/>
                  </a:lnTo>
                  <a:lnTo>
                    <a:pt x="19906" y="20095"/>
                  </a:lnTo>
                  <a:lnTo>
                    <a:pt x="20094" y="20189"/>
                  </a:lnTo>
                  <a:lnTo>
                    <a:pt x="20189" y="20284"/>
                  </a:lnTo>
                  <a:lnTo>
                    <a:pt x="19906" y="20378"/>
                  </a:lnTo>
                  <a:lnTo>
                    <a:pt x="19906" y="20284"/>
                  </a:lnTo>
                  <a:lnTo>
                    <a:pt x="19811" y="20189"/>
                  </a:lnTo>
                  <a:lnTo>
                    <a:pt x="19811" y="20284"/>
                  </a:lnTo>
                  <a:lnTo>
                    <a:pt x="19811" y="20378"/>
                  </a:lnTo>
                  <a:lnTo>
                    <a:pt x="19245" y="20284"/>
                  </a:lnTo>
                  <a:lnTo>
                    <a:pt x="19340" y="20378"/>
                  </a:lnTo>
                  <a:lnTo>
                    <a:pt x="19245" y="20472"/>
                  </a:lnTo>
                  <a:lnTo>
                    <a:pt x="19434" y="20567"/>
                  </a:lnTo>
                  <a:lnTo>
                    <a:pt x="19340" y="20661"/>
                  </a:lnTo>
                  <a:lnTo>
                    <a:pt x="18962" y="20661"/>
                  </a:lnTo>
                  <a:lnTo>
                    <a:pt x="18585" y="21038"/>
                  </a:lnTo>
                  <a:lnTo>
                    <a:pt x="18113" y="21416"/>
                  </a:lnTo>
                  <a:lnTo>
                    <a:pt x="17736" y="21699"/>
                  </a:lnTo>
                  <a:lnTo>
                    <a:pt x="17359" y="21793"/>
                  </a:lnTo>
                  <a:lnTo>
                    <a:pt x="17076" y="22076"/>
                  </a:lnTo>
                  <a:lnTo>
                    <a:pt x="16793" y="22359"/>
                  </a:lnTo>
                  <a:lnTo>
                    <a:pt x="16698" y="22265"/>
                  </a:lnTo>
                  <a:lnTo>
                    <a:pt x="16604" y="22170"/>
                  </a:lnTo>
                  <a:lnTo>
                    <a:pt x="16321" y="22170"/>
                  </a:lnTo>
                  <a:lnTo>
                    <a:pt x="15849" y="22453"/>
                  </a:lnTo>
                  <a:lnTo>
                    <a:pt x="14340" y="22831"/>
                  </a:lnTo>
                  <a:lnTo>
                    <a:pt x="14340" y="22925"/>
                  </a:lnTo>
                  <a:lnTo>
                    <a:pt x="14340" y="23019"/>
                  </a:lnTo>
                  <a:lnTo>
                    <a:pt x="14245" y="23114"/>
                  </a:lnTo>
                  <a:lnTo>
                    <a:pt x="14057" y="23019"/>
                  </a:lnTo>
                  <a:lnTo>
                    <a:pt x="13962" y="22925"/>
                  </a:lnTo>
                  <a:lnTo>
                    <a:pt x="13774" y="22925"/>
                  </a:lnTo>
                  <a:lnTo>
                    <a:pt x="13774" y="23208"/>
                  </a:lnTo>
                  <a:lnTo>
                    <a:pt x="13491" y="23114"/>
                  </a:lnTo>
                  <a:lnTo>
                    <a:pt x="13113" y="23114"/>
                  </a:lnTo>
                  <a:lnTo>
                    <a:pt x="12642" y="23208"/>
                  </a:lnTo>
                  <a:lnTo>
                    <a:pt x="12453" y="23302"/>
                  </a:lnTo>
                  <a:lnTo>
                    <a:pt x="12076" y="23208"/>
                  </a:lnTo>
                  <a:lnTo>
                    <a:pt x="11793" y="23114"/>
                  </a:lnTo>
                  <a:lnTo>
                    <a:pt x="11510" y="23585"/>
                  </a:lnTo>
                  <a:lnTo>
                    <a:pt x="11321" y="23397"/>
                  </a:lnTo>
                  <a:lnTo>
                    <a:pt x="11132" y="23302"/>
                  </a:lnTo>
                  <a:lnTo>
                    <a:pt x="10849" y="23302"/>
                  </a:lnTo>
                  <a:lnTo>
                    <a:pt x="10566" y="23397"/>
                  </a:lnTo>
                  <a:lnTo>
                    <a:pt x="10566" y="23302"/>
                  </a:lnTo>
                  <a:lnTo>
                    <a:pt x="10189" y="23302"/>
                  </a:lnTo>
                  <a:lnTo>
                    <a:pt x="9717" y="23491"/>
                  </a:lnTo>
                  <a:lnTo>
                    <a:pt x="9717" y="23302"/>
                  </a:lnTo>
                  <a:lnTo>
                    <a:pt x="9623" y="23491"/>
                  </a:lnTo>
                  <a:lnTo>
                    <a:pt x="9434" y="23680"/>
                  </a:lnTo>
                  <a:lnTo>
                    <a:pt x="9340" y="23585"/>
                  </a:lnTo>
                  <a:lnTo>
                    <a:pt x="9434" y="23585"/>
                  </a:lnTo>
                  <a:lnTo>
                    <a:pt x="9340" y="23491"/>
                  </a:lnTo>
                  <a:lnTo>
                    <a:pt x="9246" y="23491"/>
                  </a:lnTo>
                  <a:lnTo>
                    <a:pt x="9246" y="23585"/>
                  </a:lnTo>
                  <a:lnTo>
                    <a:pt x="9151" y="23491"/>
                  </a:lnTo>
                  <a:lnTo>
                    <a:pt x="8868" y="23680"/>
                  </a:lnTo>
                  <a:lnTo>
                    <a:pt x="8774" y="23680"/>
                  </a:lnTo>
                  <a:lnTo>
                    <a:pt x="8680" y="23491"/>
                  </a:lnTo>
                  <a:lnTo>
                    <a:pt x="8585" y="23585"/>
                  </a:lnTo>
                  <a:lnTo>
                    <a:pt x="8491" y="23585"/>
                  </a:lnTo>
                  <a:lnTo>
                    <a:pt x="8397" y="23491"/>
                  </a:lnTo>
                  <a:lnTo>
                    <a:pt x="8302" y="23491"/>
                  </a:lnTo>
                  <a:lnTo>
                    <a:pt x="8208" y="23302"/>
                  </a:lnTo>
                  <a:lnTo>
                    <a:pt x="8302" y="23114"/>
                  </a:lnTo>
                  <a:lnTo>
                    <a:pt x="8302" y="23114"/>
                  </a:lnTo>
                  <a:lnTo>
                    <a:pt x="8019" y="23208"/>
                  </a:lnTo>
                  <a:lnTo>
                    <a:pt x="7642" y="23208"/>
                  </a:lnTo>
                  <a:lnTo>
                    <a:pt x="7359" y="23302"/>
                  </a:lnTo>
                  <a:lnTo>
                    <a:pt x="7264" y="23302"/>
                  </a:lnTo>
                  <a:lnTo>
                    <a:pt x="7264" y="23397"/>
                  </a:lnTo>
                  <a:lnTo>
                    <a:pt x="7547" y="23397"/>
                  </a:lnTo>
                  <a:lnTo>
                    <a:pt x="7453" y="23491"/>
                  </a:lnTo>
                  <a:lnTo>
                    <a:pt x="7359" y="23491"/>
                  </a:lnTo>
                  <a:lnTo>
                    <a:pt x="7170" y="23680"/>
                  </a:lnTo>
                  <a:lnTo>
                    <a:pt x="6981" y="23397"/>
                  </a:lnTo>
                  <a:lnTo>
                    <a:pt x="6698" y="23208"/>
                  </a:lnTo>
                  <a:lnTo>
                    <a:pt x="6604" y="23114"/>
                  </a:lnTo>
                  <a:lnTo>
                    <a:pt x="6415" y="23208"/>
                  </a:lnTo>
                  <a:lnTo>
                    <a:pt x="6227" y="23302"/>
                  </a:lnTo>
                  <a:lnTo>
                    <a:pt x="6132" y="23491"/>
                  </a:lnTo>
                  <a:lnTo>
                    <a:pt x="6038" y="23491"/>
                  </a:lnTo>
                  <a:lnTo>
                    <a:pt x="6038" y="23397"/>
                  </a:lnTo>
                  <a:lnTo>
                    <a:pt x="6132" y="23208"/>
                  </a:lnTo>
                  <a:lnTo>
                    <a:pt x="5849" y="23302"/>
                  </a:lnTo>
                  <a:lnTo>
                    <a:pt x="5661" y="23397"/>
                  </a:lnTo>
                  <a:lnTo>
                    <a:pt x="5095" y="23208"/>
                  </a:lnTo>
                  <a:lnTo>
                    <a:pt x="4057" y="23019"/>
                  </a:lnTo>
                  <a:lnTo>
                    <a:pt x="2925" y="22831"/>
                  </a:lnTo>
                  <a:lnTo>
                    <a:pt x="2265" y="22831"/>
                  </a:lnTo>
                  <a:lnTo>
                    <a:pt x="2265" y="22642"/>
                  </a:lnTo>
                  <a:lnTo>
                    <a:pt x="1887" y="22642"/>
                  </a:lnTo>
                  <a:lnTo>
                    <a:pt x="1510" y="22548"/>
                  </a:lnTo>
                  <a:lnTo>
                    <a:pt x="944" y="22076"/>
                  </a:lnTo>
                  <a:lnTo>
                    <a:pt x="944" y="21887"/>
                  </a:lnTo>
                  <a:lnTo>
                    <a:pt x="1038" y="21699"/>
                  </a:lnTo>
                  <a:lnTo>
                    <a:pt x="755" y="21699"/>
                  </a:lnTo>
                  <a:lnTo>
                    <a:pt x="472" y="21793"/>
                  </a:lnTo>
                  <a:lnTo>
                    <a:pt x="95" y="22076"/>
                  </a:lnTo>
                  <a:lnTo>
                    <a:pt x="0" y="22265"/>
                  </a:lnTo>
                  <a:lnTo>
                    <a:pt x="0" y="22359"/>
                  </a:lnTo>
                  <a:lnTo>
                    <a:pt x="283" y="22453"/>
                  </a:lnTo>
                  <a:lnTo>
                    <a:pt x="189" y="22548"/>
                  </a:lnTo>
                  <a:lnTo>
                    <a:pt x="95" y="22453"/>
                  </a:lnTo>
                  <a:lnTo>
                    <a:pt x="95" y="22642"/>
                  </a:lnTo>
                  <a:lnTo>
                    <a:pt x="283" y="22642"/>
                  </a:lnTo>
                  <a:lnTo>
                    <a:pt x="566" y="22736"/>
                  </a:lnTo>
                  <a:lnTo>
                    <a:pt x="472" y="22831"/>
                  </a:lnTo>
                  <a:lnTo>
                    <a:pt x="472" y="22925"/>
                  </a:lnTo>
                  <a:lnTo>
                    <a:pt x="661" y="22736"/>
                  </a:lnTo>
                  <a:lnTo>
                    <a:pt x="755" y="22925"/>
                  </a:lnTo>
                  <a:lnTo>
                    <a:pt x="755" y="23019"/>
                  </a:lnTo>
                  <a:lnTo>
                    <a:pt x="661" y="23019"/>
                  </a:lnTo>
                  <a:lnTo>
                    <a:pt x="944" y="23114"/>
                  </a:lnTo>
                  <a:lnTo>
                    <a:pt x="1132" y="23208"/>
                  </a:lnTo>
                  <a:lnTo>
                    <a:pt x="1604" y="23397"/>
                  </a:lnTo>
                  <a:lnTo>
                    <a:pt x="1510" y="23491"/>
                  </a:lnTo>
                  <a:lnTo>
                    <a:pt x="1510" y="23585"/>
                  </a:lnTo>
                  <a:lnTo>
                    <a:pt x="1793" y="23680"/>
                  </a:lnTo>
                  <a:lnTo>
                    <a:pt x="2170" y="23774"/>
                  </a:lnTo>
                  <a:lnTo>
                    <a:pt x="2453" y="23774"/>
                  </a:lnTo>
                  <a:lnTo>
                    <a:pt x="2359" y="23868"/>
                  </a:lnTo>
                  <a:lnTo>
                    <a:pt x="2642" y="24057"/>
                  </a:lnTo>
                  <a:lnTo>
                    <a:pt x="2736" y="23868"/>
                  </a:lnTo>
                  <a:lnTo>
                    <a:pt x="3019" y="23680"/>
                  </a:lnTo>
                  <a:lnTo>
                    <a:pt x="2925" y="23963"/>
                  </a:lnTo>
                  <a:lnTo>
                    <a:pt x="2831" y="24151"/>
                  </a:lnTo>
                  <a:lnTo>
                    <a:pt x="3114" y="23868"/>
                  </a:lnTo>
                  <a:lnTo>
                    <a:pt x="3208" y="24151"/>
                  </a:lnTo>
                  <a:lnTo>
                    <a:pt x="3302" y="23963"/>
                  </a:lnTo>
                  <a:lnTo>
                    <a:pt x="3491" y="24057"/>
                  </a:lnTo>
                  <a:lnTo>
                    <a:pt x="3585" y="24340"/>
                  </a:lnTo>
                  <a:lnTo>
                    <a:pt x="3680" y="24246"/>
                  </a:lnTo>
                  <a:lnTo>
                    <a:pt x="3774" y="24057"/>
                  </a:lnTo>
                  <a:lnTo>
                    <a:pt x="3868" y="24151"/>
                  </a:lnTo>
                  <a:lnTo>
                    <a:pt x="3868" y="24340"/>
                  </a:lnTo>
                  <a:lnTo>
                    <a:pt x="4434" y="24151"/>
                  </a:lnTo>
                  <a:lnTo>
                    <a:pt x="4717" y="24057"/>
                  </a:lnTo>
                  <a:lnTo>
                    <a:pt x="4812" y="24151"/>
                  </a:lnTo>
                  <a:lnTo>
                    <a:pt x="4812" y="23868"/>
                  </a:lnTo>
                  <a:lnTo>
                    <a:pt x="5000" y="23774"/>
                  </a:lnTo>
                  <a:lnTo>
                    <a:pt x="5000" y="23868"/>
                  </a:lnTo>
                  <a:lnTo>
                    <a:pt x="4906" y="24057"/>
                  </a:lnTo>
                  <a:lnTo>
                    <a:pt x="5095" y="23963"/>
                  </a:lnTo>
                  <a:lnTo>
                    <a:pt x="5378" y="23963"/>
                  </a:lnTo>
                  <a:lnTo>
                    <a:pt x="5378" y="24151"/>
                  </a:lnTo>
                  <a:lnTo>
                    <a:pt x="5000" y="24151"/>
                  </a:lnTo>
                  <a:lnTo>
                    <a:pt x="5095" y="24246"/>
                  </a:lnTo>
                  <a:lnTo>
                    <a:pt x="5000" y="24246"/>
                  </a:lnTo>
                  <a:lnTo>
                    <a:pt x="5000" y="24434"/>
                  </a:lnTo>
                  <a:lnTo>
                    <a:pt x="5378" y="24434"/>
                  </a:lnTo>
                  <a:lnTo>
                    <a:pt x="5566" y="24246"/>
                  </a:lnTo>
                  <a:lnTo>
                    <a:pt x="5944" y="24340"/>
                  </a:lnTo>
                  <a:lnTo>
                    <a:pt x="6415" y="24340"/>
                  </a:lnTo>
                  <a:lnTo>
                    <a:pt x="6321" y="24434"/>
                  </a:lnTo>
                  <a:lnTo>
                    <a:pt x="6510" y="24434"/>
                  </a:lnTo>
                  <a:lnTo>
                    <a:pt x="6604" y="24340"/>
                  </a:lnTo>
                  <a:lnTo>
                    <a:pt x="6604" y="24246"/>
                  </a:lnTo>
                  <a:lnTo>
                    <a:pt x="6793" y="24340"/>
                  </a:lnTo>
                  <a:lnTo>
                    <a:pt x="6604" y="24434"/>
                  </a:lnTo>
                  <a:lnTo>
                    <a:pt x="6793" y="24434"/>
                  </a:lnTo>
                  <a:lnTo>
                    <a:pt x="6887" y="24340"/>
                  </a:lnTo>
                  <a:lnTo>
                    <a:pt x="6981" y="24434"/>
                  </a:lnTo>
                  <a:lnTo>
                    <a:pt x="7264" y="24434"/>
                  </a:lnTo>
                  <a:lnTo>
                    <a:pt x="7925" y="24623"/>
                  </a:lnTo>
                  <a:lnTo>
                    <a:pt x="8680" y="24623"/>
                  </a:lnTo>
                  <a:lnTo>
                    <a:pt x="9057" y="24529"/>
                  </a:lnTo>
                  <a:lnTo>
                    <a:pt x="9529" y="24529"/>
                  </a:lnTo>
                  <a:lnTo>
                    <a:pt x="10000" y="24623"/>
                  </a:lnTo>
                  <a:lnTo>
                    <a:pt x="10566" y="24717"/>
                  </a:lnTo>
                  <a:lnTo>
                    <a:pt x="11415" y="24623"/>
                  </a:lnTo>
                  <a:lnTo>
                    <a:pt x="12359" y="24529"/>
                  </a:lnTo>
                  <a:lnTo>
                    <a:pt x="12830" y="24340"/>
                  </a:lnTo>
                  <a:lnTo>
                    <a:pt x="12925" y="24529"/>
                  </a:lnTo>
                  <a:lnTo>
                    <a:pt x="13019" y="24340"/>
                  </a:lnTo>
                  <a:lnTo>
                    <a:pt x="13113" y="24529"/>
                  </a:lnTo>
                  <a:lnTo>
                    <a:pt x="13208" y="24434"/>
                  </a:lnTo>
                  <a:lnTo>
                    <a:pt x="13113" y="24340"/>
                  </a:lnTo>
                  <a:lnTo>
                    <a:pt x="13962" y="24340"/>
                  </a:lnTo>
                  <a:lnTo>
                    <a:pt x="13962" y="24434"/>
                  </a:lnTo>
                  <a:lnTo>
                    <a:pt x="13962" y="24529"/>
                  </a:lnTo>
                  <a:lnTo>
                    <a:pt x="14717" y="24246"/>
                  </a:lnTo>
                  <a:lnTo>
                    <a:pt x="15566" y="24057"/>
                  </a:lnTo>
                  <a:lnTo>
                    <a:pt x="15378" y="23963"/>
                  </a:lnTo>
                  <a:lnTo>
                    <a:pt x="15472" y="23868"/>
                  </a:lnTo>
                  <a:lnTo>
                    <a:pt x="15566" y="23963"/>
                  </a:lnTo>
                  <a:lnTo>
                    <a:pt x="15472" y="23774"/>
                  </a:lnTo>
                  <a:lnTo>
                    <a:pt x="15661" y="23868"/>
                  </a:lnTo>
                  <a:lnTo>
                    <a:pt x="15566" y="24057"/>
                  </a:lnTo>
                  <a:lnTo>
                    <a:pt x="16038" y="23963"/>
                  </a:lnTo>
                  <a:lnTo>
                    <a:pt x="16698" y="23680"/>
                  </a:lnTo>
                  <a:lnTo>
                    <a:pt x="17264" y="23397"/>
                  </a:lnTo>
                  <a:lnTo>
                    <a:pt x="17453" y="23208"/>
                  </a:lnTo>
                  <a:lnTo>
                    <a:pt x="17547" y="23019"/>
                  </a:lnTo>
                  <a:lnTo>
                    <a:pt x="17736" y="23114"/>
                  </a:lnTo>
                  <a:lnTo>
                    <a:pt x="17830" y="23114"/>
                  </a:lnTo>
                  <a:lnTo>
                    <a:pt x="18019" y="23019"/>
                  </a:lnTo>
                  <a:lnTo>
                    <a:pt x="18208" y="22736"/>
                  </a:lnTo>
                  <a:lnTo>
                    <a:pt x="18302" y="22548"/>
                  </a:lnTo>
                  <a:lnTo>
                    <a:pt x="18868" y="22359"/>
                  </a:lnTo>
                  <a:lnTo>
                    <a:pt x="19623" y="22076"/>
                  </a:lnTo>
                  <a:lnTo>
                    <a:pt x="20189" y="21699"/>
                  </a:lnTo>
                  <a:lnTo>
                    <a:pt x="20849" y="21227"/>
                  </a:lnTo>
                  <a:lnTo>
                    <a:pt x="21321" y="20755"/>
                  </a:lnTo>
                  <a:lnTo>
                    <a:pt x="21510" y="20472"/>
                  </a:lnTo>
                  <a:lnTo>
                    <a:pt x="22170" y="19906"/>
                  </a:lnTo>
                  <a:lnTo>
                    <a:pt x="22736" y="19435"/>
                  </a:lnTo>
                  <a:lnTo>
                    <a:pt x="23113" y="18963"/>
                  </a:lnTo>
                  <a:lnTo>
                    <a:pt x="23302" y="18585"/>
                  </a:lnTo>
                  <a:lnTo>
                    <a:pt x="23396" y="18774"/>
                  </a:lnTo>
                  <a:lnTo>
                    <a:pt x="23585" y="18397"/>
                  </a:lnTo>
                  <a:lnTo>
                    <a:pt x="23774" y="18114"/>
                  </a:lnTo>
                  <a:lnTo>
                    <a:pt x="24057" y="17736"/>
                  </a:lnTo>
                  <a:lnTo>
                    <a:pt x="24245" y="17453"/>
                  </a:lnTo>
                  <a:lnTo>
                    <a:pt x="24340" y="17453"/>
                  </a:lnTo>
                  <a:lnTo>
                    <a:pt x="24434" y="17359"/>
                  </a:lnTo>
                  <a:lnTo>
                    <a:pt x="24623" y="16982"/>
                  </a:lnTo>
                  <a:lnTo>
                    <a:pt x="25189" y="16227"/>
                  </a:lnTo>
                  <a:lnTo>
                    <a:pt x="25566" y="15661"/>
                  </a:lnTo>
                  <a:lnTo>
                    <a:pt x="25943" y="15189"/>
                  </a:lnTo>
                  <a:lnTo>
                    <a:pt x="26226" y="14529"/>
                  </a:lnTo>
                  <a:lnTo>
                    <a:pt x="26509" y="13680"/>
                  </a:lnTo>
                  <a:lnTo>
                    <a:pt x="26604" y="13869"/>
                  </a:lnTo>
                  <a:lnTo>
                    <a:pt x="26604" y="13586"/>
                  </a:lnTo>
                  <a:lnTo>
                    <a:pt x="26698" y="13303"/>
                  </a:lnTo>
                  <a:lnTo>
                    <a:pt x="26792" y="13303"/>
                  </a:lnTo>
                  <a:lnTo>
                    <a:pt x="26887" y="13397"/>
                  </a:lnTo>
                  <a:lnTo>
                    <a:pt x="27170" y="12831"/>
                  </a:lnTo>
                  <a:lnTo>
                    <a:pt x="27264" y="12548"/>
                  </a:lnTo>
                  <a:lnTo>
                    <a:pt x="27264" y="12454"/>
                  </a:lnTo>
                  <a:lnTo>
                    <a:pt x="26981" y="12076"/>
                  </a:lnTo>
                  <a:lnTo>
                    <a:pt x="27075" y="12171"/>
                  </a:lnTo>
                  <a:lnTo>
                    <a:pt x="27170" y="12076"/>
                  </a:lnTo>
                  <a:lnTo>
                    <a:pt x="27358" y="12076"/>
                  </a:lnTo>
                  <a:lnTo>
                    <a:pt x="27453" y="12171"/>
                  </a:lnTo>
                  <a:lnTo>
                    <a:pt x="27453" y="11982"/>
                  </a:lnTo>
                  <a:lnTo>
                    <a:pt x="27547" y="11793"/>
                  </a:lnTo>
                  <a:lnTo>
                    <a:pt x="27641" y="11793"/>
                  </a:lnTo>
                  <a:lnTo>
                    <a:pt x="27547" y="11510"/>
                  </a:lnTo>
                  <a:lnTo>
                    <a:pt x="27641" y="11133"/>
                  </a:lnTo>
                  <a:lnTo>
                    <a:pt x="27830" y="10755"/>
                  </a:lnTo>
                  <a:lnTo>
                    <a:pt x="27924" y="10661"/>
                  </a:lnTo>
                  <a:lnTo>
                    <a:pt x="28113" y="10661"/>
                  </a:lnTo>
                  <a:lnTo>
                    <a:pt x="28019" y="10378"/>
                  </a:lnTo>
                  <a:lnTo>
                    <a:pt x="28019" y="10284"/>
                  </a:lnTo>
                  <a:lnTo>
                    <a:pt x="28019" y="10095"/>
                  </a:lnTo>
                  <a:lnTo>
                    <a:pt x="28113" y="10284"/>
                  </a:lnTo>
                  <a:lnTo>
                    <a:pt x="28208" y="10001"/>
                  </a:lnTo>
                  <a:lnTo>
                    <a:pt x="28019" y="10001"/>
                  </a:lnTo>
                  <a:lnTo>
                    <a:pt x="27924" y="9906"/>
                  </a:lnTo>
                  <a:lnTo>
                    <a:pt x="28113" y="9718"/>
                  </a:lnTo>
                  <a:lnTo>
                    <a:pt x="28208" y="9718"/>
                  </a:lnTo>
                  <a:lnTo>
                    <a:pt x="28113" y="9529"/>
                  </a:lnTo>
                  <a:lnTo>
                    <a:pt x="28396" y="9529"/>
                  </a:lnTo>
                  <a:lnTo>
                    <a:pt x="28302" y="9057"/>
                  </a:lnTo>
                  <a:lnTo>
                    <a:pt x="28396" y="9057"/>
                  </a:lnTo>
                  <a:lnTo>
                    <a:pt x="28396" y="8963"/>
                  </a:lnTo>
                  <a:lnTo>
                    <a:pt x="28396" y="8774"/>
                  </a:lnTo>
                  <a:lnTo>
                    <a:pt x="28491" y="8491"/>
                  </a:lnTo>
                  <a:lnTo>
                    <a:pt x="28585" y="8114"/>
                  </a:lnTo>
                  <a:lnTo>
                    <a:pt x="28774" y="8303"/>
                  </a:lnTo>
                  <a:lnTo>
                    <a:pt x="28962" y="7454"/>
                  </a:lnTo>
                  <a:lnTo>
                    <a:pt x="29057" y="6699"/>
                  </a:lnTo>
                  <a:lnTo>
                    <a:pt x="29245" y="5661"/>
                  </a:lnTo>
                  <a:lnTo>
                    <a:pt x="29340" y="4718"/>
                  </a:lnTo>
                  <a:lnTo>
                    <a:pt x="29340" y="4341"/>
                  </a:lnTo>
                  <a:lnTo>
                    <a:pt x="29057" y="4435"/>
                  </a:lnTo>
                  <a:lnTo>
                    <a:pt x="28962" y="4435"/>
                  </a:lnTo>
                  <a:lnTo>
                    <a:pt x="28962" y="4246"/>
                  </a:lnTo>
                  <a:lnTo>
                    <a:pt x="29151" y="4341"/>
                  </a:lnTo>
                  <a:lnTo>
                    <a:pt x="29245" y="4152"/>
                  </a:lnTo>
                  <a:lnTo>
                    <a:pt x="29151" y="4152"/>
                  </a:lnTo>
                  <a:lnTo>
                    <a:pt x="29057" y="3963"/>
                  </a:lnTo>
                  <a:lnTo>
                    <a:pt x="28962" y="3680"/>
                  </a:lnTo>
                  <a:lnTo>
                    <a:pt x="28962" y="3680"/>
                  </a:lnTo>
                  <a:lnTo>
                    <a:pt x="29245" y="3774"/>
                  </a:lnTo>
                  <a:lnTo>
                    <a:pt x="29057" y="3586"/>
                  </a:lnTo>
                  <a:lnTo>
                    <a:pt x="29057" y="3397"/>
                  </a:lnTo>
                  <a:lnTo>
                    <a:pt x="29245" y="3586"/>
                  </a:lnTo>
                  <a:lnTo>
                    <a:pt x="29245" y="3491"/>
                  </a:lnTo>
                  <a:lnTo>
                    <a:pt x="29434" y="3114"/>
                  </a:lnTo>
                  <a:lnTo>
                    <a:pt x="29245" y="2925"/>
                  </a:lnTo>
                  <a:lnTo>
                    <a:pt x="28962" y="2642"/>
                  </a:lnTo>
                  <a:lnTo>
                    <a:pt x="28962" y="2642"/>
                  </a:lnTo>
                  <a:lnTo>
                    <a:pt x="29245" y="2831"/>
                  </a:lnTo>
                  <a:lnTo>
                    <a:pt x="29340" y="2737"/>
                  </a:lnTo>
                  <a:lnTo>
                    <a:pt x="29434" y="2359"/>
                  </a:lnTo>
                  <a:lnTo>
                    <a:pt x="29434" y="2265"/>
                  </a:lnTo>
                  <a:lnTo>
                    <a:pt x="29434" y="2171"/>
                  </a:lnTo>
                  <a:lnTo>
                    <a:pt x="29340" y="2171"/>
                  </a:lnTo>
                  <a:lnTo>
                    <a:pt x="28774" y="944"/>
                  </a:lnTo>
                  <a:lnTo>
                    <a:pt x="28962" y="661"/>
                  </a:lnTo>
                  <a:lnTo>
                    <a:pt x="29057" y="473"/>
                  </a:lnTo>
                  <a:lnTo>
                    <a:pt x="29151" y="473"/>
                  </a:lnTo>
                  <a:lnTo>
                    <a:pt x="28868" y="190"/>
                  </a:lnTo>
                  <a:lnTo>
                    <a:pt x="29057" y="190"/>
                  </a:lnTo>
                  <a:lnTo>
                    <a:pt x="289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Shape 391"/>
            <p:cNvSpPr/>
            <p:nvPr/>
          </p:nvSpPr>
          <p:spPr>
            <a:xfrm>
              <a:off x="1745175" y="2199475"/>
              <a:ext cx="169825" cy="162775"/>
            </a:xfrm>
            <a:custGeom>
              <a:avLst/>
              <a:gdLst/>
              <a:ahLst/>
              <a:cxnLst/>
              <a:rect l="0" t="0" r="0" b="0"/>
              <a:pathLst>
                <a:path w="6793" h="6511" extrusionOk="0">
                  <a:moveTo>
                    <a:pt x="1038" y="6416"/>
                  </a:moveTo>
                  <a:lnTo>
                    <a:pt x="1038" y="6463"/>
                  </a:lnTo>
                  <a:lnTo>
                    <a:pt x="1038" y="6463"/>
                  </a:lnTo>
                  <a:lnTo>
                    <a:pt x="943" y="6416"/>
                  </a:lnTo>
                  <a:close/>
                  <a:moveTo>
                    <a:pt x="2641" y="1"/>
                  </a:moveTo>
                  <a:lnTo>
                    <a:pt x="2641" y="190"/>
                  </a:lnTo>
                  <a:lnTo>
                    <a:pt x="2641" y="473"/>
                  </a:lnTo>
                  <a:lnTo>
                    <a:pt x="2641" y="567"/>
                  </a:lnTo>
                  <a:lnTo>
                    <a:pt x="2547" y="284"/>
                  </a:lnTo>
                  <a:lnTo>
                    <a:pt x="2547" y="756"/>
                  </a:lnTo>
                  <a:lnTo>
                    <a:pt x="2453" y="284"/>
                  </a:lnTo>
                  <a:lnTo>
                    <a:pt x="2453" y="473"/>
                  </a:lnTo>
                  <a:lnTo>
                    <a:pt x="2453" y="661"/>
                  </a:lnTo>
                  <a:lnTo>
                    <a:pt x="2075" y="1227"/>
                  </a:lnTo>
                  <a:lnTo>
                    <a:pt x="1509" y="2171"/>
                  </a:lnTo>
                  <a:lnTo>
                    <a:pt x="849" y="3114"/>
                  </a:lnTo>
                  <a:lnTo>
                    <a:pt x="377" y="3774"/>
                  </a:lnTo>
                  <a:lnTo>
                    <a:pt x="283" y="4152"/>
                  </a:lnTo>
                  <a:lnTo>
                    <a:pt x="472" y="4246"/>
                  </a:lnTo>
                  <a:lnTo>
                    <a:pt x="472" y="4340"/>
                  </a:lnTo>
                  <a:lnTo>
                    <a:pt x="377" y="4435"/>
                  </a:lnTo>
                  <a:lnTo>
                    <a:pt x="283" y="4435"/>
                  </a:lnTo>
                  <a:lnTo>
                    <a:pt x="566" y="4529"/>
                  </a:lnTo>
                  <a:lnTo>
                    <a:pt x="472" y="4435"/>
                  </a:lnTo>
                  <a:lnTo>
                    <a:pt x="566" y="4435"/>
                  </a:lnTo>
                  <a:lnTo>
                    <a:pt x="849" y="4623"/>
                  </a:lnTo>
                  <a:lnTo>
                    <a:pt x="566" y="4623"/>
                  </a:lnTo>
                  <a:lnTo>
                    <a:pt x="472" y="4812"/>
                  </a:lnTo>
                  <a:lnTo>
                    <a:pt x="377" y="5284"/>
                  </a:lnTo>
                  <a:lnTo>
                    <a:pt x="283" y="5944"/>
                  </a:lnTo>
                  <a:lnTo>
                    <a:pt x="189" y="6133"/>
                  </a:lnTo>
                  <a:lnTo>
                    <a:pt x="0" y="6227"/>
                  </a:lnTo>
                  <a:lnTo>
                    <a:pt x="566" y="6416"/>
                  </a:lnTo>
                  <a:lnTo>
                    <a:pt x="1038" y="6494"/>
                  </a:lnTo>
                  <a:lnTo>
                    <a:pt x="1038" y="6494"/>
                  </a:lnTo>
                  <a:lnTo>
                    <a:pt x="1038" y="6510"/>
                  </a:lnTo>
                  <a:lnTo>
                    <a:pt x="1051" y="6497"/>
                  </a:lnTo>
                  <a:lnTo>
                    <a:pt x="1051" y="6497"/>
                  </a:lnTo>
                  <a:lnTo>
                    <a:pt x="1132" y="6510"/>
                  </a:lnTo>
                  <a:lnTo>
                    <a:pt x="1069" y="6479"/>
                  </a:lnTo>
                  <a:lnTo>
                    <a:pt x="1069" y="6479"/>
                  </a:lnTo>
                  <a:lnTo>
                    <a:pt x="1132" y="6416"/>
                  </a:lnTo>
                  <a:lnTo>
                    <a:pt x="1226" y="6133"/>
                  </a:lnTo>
                  <a:lnTo>
                    <a:pt x="1226" y="5944"/>
                  </a:lnTo>
                  <a:lnTo>
                    <a:pt x="1038" y="5755"/>
                  </a:lnTo>
                  <a:lnTo>
                    <a:pt x="1415" y="5755"/>
                  </a:lnTo>
                  <a:lnTo>
                    <a:pt x="1321" y="5661"/>
                  </a:lnTo>
                  <a:lnTo>
                    <a:pt x="1415" y="5661"/>
                  </a:lnTo>
                  <a:lnTo>
                    <a:pt x="1604" y="5755"/>
                  </a:lnTo>
                  <a:lnTo>
                    <a:pt x="1415" y="5567"/>
                  </a:lnTo>
                  <a:lnTo>
                    <a:pt x="1038" y="5189"/>
                  </a:lnTo>
                  <a:lnTo>
                    <a:pt x="1226" y="5284"/>
                  </a:lnTo>
                  <a:lnTo>
                    <a:pt x="1604" y="5378"/>
                  </a:lnTo>
                  <a:lnTo>
                    <a:pt x="2264" y="3491"/>
                  </a:lnTo>
                  <a:lnTo>
                    <a:pt x="3019" y="1605"/>
                  </a:lnTo>
                  <a:lnTo>
                    <a:pt x="3019" y="1888"/>
                  </a:lnTo>
                  <a:lnTo>
                    <a:pt x="3113" y="1699"/>
                  </a:lnTo>
                  <a:lnTo>
                    <a:pt x="3113" y="1888"/>
                  </a:lnTo>
                  <a:lnTo>
                    <a:pt x="3302" y="1699"/>
                  </a:lnTo>
                  <a:lnTo>
                    <a:pt x="3208" y="1888"/>
                  </a:lnTo>
                  <a:lnTo>
                    <a:pt x="3302" y="1982"/>
                  </a:lnTo>
                  <a:lnTo>
                    <a:pt x="3585" y="2076"/>
                  </a:lnTo>
                  <a:lnTo>
                    <a:pt x="3962" y="2171"/>
                  </a:lnTo>
                  <a:lnTo>
                    <a:pt x="4340" y="1982"/>
                  </a:lnTo>
                  <a:lnTo>
                    <a:pt x="4151" y="2171"/>
                  </a:lnTo>
                  <a:lnTo>
                    <a:pt x="4151" y="2359"/>
                  </a:lnTo>
                  <a:lnTo>
                    <a:pt x="4151" y="2454"/>
                  </a:lnTo>
                  <a:lnTo>
                    <a:pt x="4245" y="2548"/>
                  </a:lnTo>
                  <a:lnTo>
                    <a:pt x="4623" y="2548"/>
                  </a:lnTo>
                  <a:lnTo>
                    <a:pt x="4811" y="2359"/>
                  </a:lnTo>
                  <a:lnTo>
                    <a:pt x="5000" y="2642"/>
                  </a:lnTo>
                  <a:lnTo>
                    <a:pt x="5283" y="3020"/>
                  </a:lnTo>
                  <a:lnTo>
                    <a:pt x="5755" y="3208"/>
                  </a:lnTo>
                  <a:lnTo>
                    <a:pt x="6132" y="3208"/>
                  </a:lnTo>
                  <a:lnTo>
                    <a:pt x="6038" y="3397"/>
                  </a:lnTo>
                  <a:lnTo>
                    <a:pt x="6038" y="3586"/>
                  </a:lnTo>
                  <a:lnTo>
                    <a:pt x="6132" y="3680"/>
                  </a:lnTo>
                  <a:lnTo>
                    <a:pt x="6321" y="3680"/>
                  </a:lnTo>
                  <a:lnTo>
                    <a:pt x="6698" y="3586"/>
                  </a:lnTo>
                  <a:lnTo>
                    <a:pt x="6698" y="3869"/>
                  </a:lnTo>
                  <a:lnTo>
                    <a:pt x="6509" y="3963"/>
                  </a:lnTo>
                  <a:lnTo>
                    <a:pt x="6509" y="3963"/>
                  </a:lnTo>
                  <a:lnTo>
                    <a:pt x="6792" y="3869"/>
                  </a:lnTo>
                  <a:lnTo>
                    <a:pt x="6792" y="3491"/>
                  </a:lnTo>
                  <a:lnTo>
                    <a:pt x="6698" y="3397"/>
                  </a:lnTo>
                  <a:lnTo>
                    <a:pt x="6509" y="3586"/>
                  </a:lnTo>
                  <a:lnTo>
                    <a:pt x="6509" y="3586"/>
                  </a:lnTo>
                  <a:lnTo>
                    <a:pt x="6604" y="3303"/>
                  </a:lnTo>
                  <a:lnTo>
                    <a:pt x="6604" y="3114"/>
                  </a:lnTo>
                  <a:lnTo>
                    <a:pt x="6509" y="3020"/>
                  </a:lnTo>
                  <a:lnTo>
                    <a:pt x="6226" y="3020"/>
                  </a:lnTo>
                  <a:lnTo>
                    <a:pt x="5849" y="3114"/>
                  </a:lnTo>
                  <a:lnTo>
                    <a:pt x="5849" y="3114"/>
                  </a:lnTo>
                  <a:lnTo>
                    <a:pt x="5943" y="2831"/>
                  </a:lnTo>
                  <a:lnTo>
                    <a:pt x="5943" y="2925"/>
                  </a:lnTo>
                  <a:lnTo>
                    <a:pt x="6132" y="2548"/>
                  </a:lnTo>
                  <a:lnTo>
                    <a:pt x="5660" y="2359"/>
                  </a:lnTo>
                  <a:lnTo>
                    <a:pt x="5283" y="2171"/>
                  </a:lnTo>
                  <a:lnTo>
                    <a:pt x="4906" y="2171"/>
                  </a:lnTo>
                  <a:lnTo>
                    <a:pt x="4906" y="1699"/>
                  </a:lnTo>
                  <a:lnTo>
                    <a:pt x="5094" y="1322"/>
                  </a:lnTo>
                  <a:lnTo>
                    <a:pt x="4717" y="1605"/>
                  </a:lnTo>
                  <a:lnTo>
                    <a:pt x="4811" y="1322"/>
                  </a:lnTo>
                  <a:lnTo>
                    <a:pt x="4811" y="1322"/>
                  </a:lnTo>
                  <a:lnTo>
                    <a:pt x="4717" y="1416"/>
                  </a:lnTo>
                  <a:lnTo>
                    <a:pt x="4434" y="1605"/>
                  </a:lnTo>
                  <a:lnTo>
                    <a:pt x="4623" y="1322"/>
                  </a:lnTo>
                  <a:lnTo>
                    <a:pt x="4623" y="1227"/>
                  </a:lnTo>
                  <a:lnTo>
                    <a:pt x="4528" y="1133"/>
                  </a:lnTo>
                  <a:lnTo>
                    <a:pt x="4340" y="1322"/>
                  </a:lnTo>
                  <a:lnTo>
                    <a:pt x="4340" y="1510"/>
                  </a:lnTo>
                  <a:lnTo>
                    <a:pt x="4245" y="1322"/>
                  </a:lnTo>
                  <a:lnTo>
                    <a:pt x="4151" y="1227"/>
                  </a:lnTo>
                  <a:lnTo>
                    <a:pt x="3868" y="944"/>
                  </a:lnTo>
                  <a:lnTo>
                    <a:pt x="3208" y="567"/>
                  </a:lnTo>
                  <a:lnTo>
                    <a:pt x="2925" y="378"/>
                  </a:lnTo>
                  <a:lnTo>
                    <a:pt x="27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Shape 389"/>
          <p:cNvGrpSpPr/>
          <p:nvPr/>
        </p:nvGrpSpPr>
        <p:grpSpPr>
          <a:xfrm>
            <a:off x="5957600" y="2751236"/>
            <a:ext cx="675858" cy="598340"/>
            <a:chOff x="1113100" y="2199475"/>
            <a:chExt cx="801900" cy="709925"/>
          </a:xfrm>
        </p:grpSpPr>
        <p:sp>
          <p:nvSpPr>
            <p:cNvPr id="24" name="Shape 390"/>
            <p:cNvSpPr/>
            <p:nvPr/>
          </p:nvSpPr>
          <p:spPr>
            <a:xfrm>
              <a:off x="1113100" y="2291450"/>
              <a:ext cx="735850" cy="617950"/>
            </a:xfrm>
            <a:custGeom>
              <a:avLst/>
              <a:gdLst/>
              <a:ahLst/>
              <a:cxnLst/>
              <a:rect l="0" t="0" r="0" b="0"/>
              <a:pathLst>
                <a:path w="29434" h="24718" extrusionOk="0">
                  <a:moveTo>
                    <a:pt x="26604" y="13869"/>
                  </a:moveTo>
                  <a:lnTo>
                    <a:pt x="26509" y="13963"/>
                  </a:lnTo>
                  <a:lnTo>
                    <a:pt x="26509" y="14057"/>
                  </a:lnTo>
                  <a:lnTo>
                    <a:pt x="26604" y="14246"/>
                  </a:lnTo>
                  <a:lnTo>
                    <a:pt x="26604" y="13869"/>
                  </a:lnTo>
                  <a:close/>
                  <a:moveTo>
                    <a:pt x="7925" y="23397"/>
                  </a:moveTo>
                  <a:lnTo>
                    <a:pt x="8302" y="23491"/>
                  </a:lnTo>
                  <a:lnTo>
                    <a:pt x="8113" y="23491"/>
                  </a:lnTo>
                  <a:lnTo>
                    <a:pt x="7925" y="23397"/>
                  </a:lnTo>
                  <a:close/>
                  <a:moveTo>
                    <a:pt x="28962" y="1"/>
                  </a:moveTo>
                  <a:lnTo>
                    <a:pt x="28962" y="95"/>
                  </a:lnTo>
                  <a:lnTo>
                    <a:pt x="28774" y="284"/>
                  </a:lnTo>
                  <a:lnTo>
                    <a:pt x="28868" y="284"/>
                  </a:lnTo>
                  <a:lnTo>
                    <a:pt x="28868" y="567"/>
                  </a:lnTo>
                  <a:lnTo>
                    <a:pt x="28679" y="567"/>
                  </a:lnTo>
                  <a:lnTo>
                    <a:pt x="28868" y="661"/>
                  </a:lnTo>
                  <a:lnTo>
                    <a:pt x="28679" y="850"/>
                  </a:lnTo>
                  <a:lnTo>
                    <a:pt x="28679" y="1039"/>
                  </a:lnTo>
                  <a:lnTo>
                    <a:pt x="28585" y="1039"/>
                  </a:lnTo>
                  <a:lnTo>
                    <a:pt x="28491" y="1227"/>
                  </a:lnTo>
                  <a:lnTo>
                    <a:pt x="28679" y="1416"/>
                  </a:lnTo>
                  <a:lnTo>
                    <a:pt x="28962" y="1605"/>
                  </a:lnTo>
                  <a:lnTo>
                    <a:pt x="28585" y="1793"/>
                  </a:lnTo>
                  <a:lnTo>
                    <a:pt x="28868" y="1982"/>
                  </a:lnTo>
                  <a:lnTo>
                    <a:pt x="28962" y="2171"/>
                  </a:lnTo>
                  <a:lnTo>
                    <a:pt x="28868" y="2265"/>
                  </a:lnTo>
                  <a:lnTo>
                    <a:pt x="28774" y="2359"/>
                  </a:lnTo>
                  <a:lnTo>
                    <a:pt x="28868" y="2359"/>
                  </a:lnTo>
                  <a:lnTo>
                    <a:pt x="28774" y="2454"/>
                  </a:lnTo>
                  <a:lnTo>
                    <a:pt x="28868" y="2548"/>
                  </a:lnTo>
                  <a:lnTo>
                    <a:pt x="28868" y="2642"/>
                  </a:lnTo>
                  <a:lnTo>
                    <a:pt x="28585" y="2642"/>
                  </a:lnTo>
                  <a:lnTo>
                    <a:pt x="28679" y="2737"/>
                  </a:lnTo>
                  <a:lnTo>
                    <a:pt x="28774" y="2831"/>
                  </a:lnTo>
                  <a:lnTo>
                    <a:pt x="28774" y="3303"/>
                  </a:lnTo>
                  <a:lnTo>
                    <a:pt x="28679" y="3680"/>
                  </a:lnTo>
                  <a:lnTo>
                    <a:pt x="28585" y="3963"/>
                  </a:lnTo>
                  <a:lnTo>
                    <a:pt x="28774" y="4058"/>
                  </a:lnTo>
                  <a:lnTo>
                    <a:pt x="28774" y="4341"/>
                  </a:lnTo>
                  <a:lnTo>
                    <a:pt x="28585" y="4246"/>
                  </a:lnTo>
                  <a:lnTo>
                    <a:pt x="28585" y="4341"/>
                  </a:lnTo>
                  <a:lnTo>
                    <a:pt x="28679" y="4435"/>
                  </a:lnTo>
                  <a:lnTo>
                    <a:pt x="28491" y="4435"/>
                  </a:lnTo>
                  <a:lnTo>
                    <a:pt x="28585" y="4718"/>
                  </a:lnTo>
                  <a:lnTo>
                    <a:pt x="28491" y="5001"/>
                  </a:lnTo>
                  <a:lnTo>
                    <a:pt x="28774" y="4907"/>
                  </a:lnTo>
                  <a:lnTo>
                    <a:pt x="29057" y="5095"/>
                  </a:lnTo>
                  <a:lnTo>
                    <a:pt x="29057" y="5095"/>
                  </a:lnTo>
                  <a:lnTo>
                    <a:pt x="28774" y="5001"/>
                  </a:lnTo>
                  <a:lnTo>
                    <a:pt x="28679" y="5001"/>
                  </a:lnTo>
                  <a:lnTo>
                    <a:pt x="28774" y="5095"/>
                  </a:lnTo>
                  <a:lnTo>
                    <a:pt x="28585" y="5095"/>
                  </a:lnTo>
                  <a:lnTo>
                    <a:pt x="28396" y="5567"/>
                  </a:lnTo>
                  <a:lnTo>
                    <a:pt x="28396" y="5756"/>
                  </a:lnTo>
                  <a:lnTo>
                    <a:pt x="28585" y="6039"/>
                  </a:lnTo>
                  <a:lnTo>
                    <a:pt x="28396" y="6982"/>
                  </a:lnTo>
                  <a:lnTo>
                    <a:pt x="28302" y="7359"/>
                  </a:lnTo>
                  <a:lnTo>
                    <a:pt x="28113" y="7737"/>
                  </a:lnTo>
                  <a:lnTo>
                    <a:pt x="28113" y="7642"/>
                  </a:lnTo>
                  <a:lnTo>
                    <a:pt x="28113" y="7548"/>
                  </a:lnTo>
                  <a:lnTo>
                    <a:pt x="27830" y="8114"/>
                  </a:lnTo>
                  <a:lnTo>
                    <a:pt x="27830" y="8114"/>
                  </a:lnTo>
                  <a:lnTo>
                    <a:pt x="27924" y="8020"/>
                  </a:lnTo>
                  <a:lnTo>
                    <a:pt x="27453" y="8963"/>
                  </a:lnTo>
                  <a:lnTo>
                    <a:pt x="27736" y="8963"/>
                  </a:lnTo>
                  <a:lnTo>
                    <a:pt x="27547" y="9246"/>
                  </a:lnTo>
                  <a:lnTo>
                    <a:pt x="27547" y="9435"/>
                  </a:lnTo>
                  <a:lnTo>
                    <a:pt x="27641" y="9529"/>
                  </a:lnTo>
                  <a:lnTo>
                    <a:pt x="27641" y="9812"/>
                  </a:lnTo>
                  <a:lnTo>
                    <a:pt x="27547" y="9906"/>
                  </a:lnTo>
                  <a:lnTo>
                    <a:pt x="27453" y="9906"/>
                  </a:lnTo>
                  <a:lnTo>
                    <a:pt x="27358" y="9718"/>
                  </a:lnTo>
                  <a:lnTo>
                    <a:pt x="27264" y="9812"/>
                  </a:lnTo>
                  <a:lnTo>
                    <a:pt x="27075" y="9906"/>
                  </a:lnTo>
                  <a:lnTo>
                    <a:pt x="27170" y="10001"/>
                  </a:lnTo>
                  <a:lnTo>
                    <a:pt x="27075" y="10095"/>
                  </a:lnTo>
                  <a:lnTo>
                    <a:pt x="27075" y="10284"/>
                  </a:lnTo>
                  <a:lnTo>
                    <a:pt x="27170" y="10472"/>
                  </a:lnTo>
                  <a:lnTo>
                    <a:pt x="27170" y="10755"/>
                  </a:lnTo>
                  <a:lnTo>
                    <a:pt x="26792" y="10755"/>
                  </a:lnTo>
                  <a:lnTo>
                    <a:pt x="26698" y="10661"/>
                  </a:lnTo>
                  <a:lnTo>
                    <a:pt x="26698" y="10850"/>
                  </a:lnTo>
                  <a:lnTo>
                    <a:pt x="26604" y="10944"/>
                  </a:lnTo>
                  <a:lnTo>
                    <a:pt x="26415" y="10944"/>
                  </a:lnTo>
                  <a:lnTo>
                    <a:pt x="26415" y="11038"/>
                  </a:lnTo>
                  <a:lnTo>
                    <a:pt x="26509" y="11038"/>
                  </a:lnTo>
                  <a:lnTo>
                    <a:pt x="26604" y="11133"/>
                  </a:lnTo>
                  <a:lnTo>
                    <a:pt x="26604" y="11321"/>
                  </a:lnTo>
                  <a:lnTo>
                    <a:pt x="26604" y="11510"/>
                  </a:lnTo>
                  <a:lnTo>
                    <a:pt x="26509" y="11510"/>
                  </a:lnTo>
                  <a:lnTo>
                    <a:pt x="26509" y="11416"/>
                  </a:lnTo>
                  <a:lnTo>
                    <a:pt x="26415" y="11416"/>
                  </a:lnTo>
                  <a:lnTo>
                    <a:pt x="26415" y="11321"/>
                  </a:lnTo>
                  <a:lnTo>
                    <a:pt x="26321" y="11793"/>
                  </a:lnTo>
                  <a:lnTo>
                    <a:pt x="26226" y="11699"/>
                  </a:lnTo>
                  <a:lnTo>
                    <a:pt x="26132" y="11793"/>
                  </a:lnTo>
                  <a:lnTo>
                    <a:pt x="26226" y="11793"/>
                  </a:lnTo>
                  <a:lnTo>
                    <a:pt x="26321" y="12076"/>
                  </a:lnTo>
                  <a:lnTo>
                    <a:pt x="26415" y="12359"/>
                  </a:lnTo>
                  <a:lnTo>
                    <a:pt x="26038" y="12548"/>
                  </a:lnTo>
                  <a:lnTo>
                    <a:pt x="25755" y="12737"/>
                  </a:lnTo>
                  <a:lnTo>
                    <a:pt x="25660" y="12925"/>
                  </a:lnTo>
                  <a:lnTo>
                    <a:pt x="25755" y="12925"/>
                  </a:lnTo>
                  <a:lnTo>
                    <a:pt x="25755" y="13020"/>
                  </a:lnTo>
                  <a:lnTo>
                    <a:pt x="25849" y="12737"/>
                  </a:lnTo>
                  <a:lnTo>
                    <a:pt x="25943" y="13020"/>
                  </a:lnTo>
                  <a:lnTo>
                    <a:pt x="26038" y="12831"/>
                  </a:lnTo>
                  <a:lnTo>
                    <a:pt x="26132" y="12925"/>
                  </a:lnTo>
                  <a:lnTo>
                    <a:pt x="25943" y="13208"/>
                  </a:lnTo>
                  <a:lnTo>
                    <a:pt x="25660" y="13114"/>
                  </a:lnTo>
                  <a:lnTo>
                    <a:pt x="25472" y="13208"/>
                  </a:lnTo>
                  <a:lnTo>
                    <a:pt x="25377" y="13397"/>
                  </a:lnTo>
                  <a:lnTo>
                    <a:pt x="25283" y="13869"/>
                  </a:lnTo>
                  <a:lnTo>
                    <a:pt x="25189" y="14435"/>
                  </a:lnTo>
                  <a:lnTo>
                    <a:pt x="25094" y="14623"/>
                  </a:lnTo>
                  <a:lnTo>
                    <a:pt x="25000" y="14812"/>
                  </a:lnTo>
                  <a:lnTo>
                    <a:pt x="24906" y="14718"/>
                  </a:lnTo>
                  <a:lnTo>
                    <a:pt x="24811" y="14529"/>
                  </a:lnTo>
                  <a:lnTo>
                    <a:pt x="24717" y="14906"/>
                  </a:lnTo>
                  <a:lnTo>
                    <a:pt x="24717" y="15189"/>
                  </a:lnTo>
                  <a:lnTo>
                    <a:pt x="24717" y="15284"/>
                  </a:lnTo>
                  <a:lnTo>
                    <a:pt x="24811" y="15284"/>
                  </a:lnTo>
                  <a:lnTo>
                    <a:pt x="24528" y="15378"/>
                  </a:lnTo>
                  <a:lnTo>
                    <a:pt x="24340" y="15472"/>
                  </a:lnTo>
                  <a:lnTo>
                    <a:pt x="24057" y="15944"/>
                  </a:lnTo>
                  <a:lnTo>
                    <a:pt x="23962" y="16416"/>
                  </a:lnTo>
                  <a:lnTo>
                    <a:pt x="23774" y="16699"/>
                  </a:lnTo>
                  <a:lnTo>
                    <a:pt x="23396" y="16699"/>
                  </a:lnTo>
                  <a:lnTo>
                    <a:pt x="23208" y="16982"/>
                  </a:lnTo>
                  <a:lnTo>
                    <a:pt x="23019" y="17359"/>
                  </a:lnTo>
                  <a:lnTo>
                    <a:pt x="22830" y="17831"/>
                  </a:lnTo>
                  <a:lnTo>
                    <a:pt x="22830" y="17736"/>
                  </a:lnTo>
                  <a:lnTo>
                    <a:pt x="22736" y="17642"/>
                  </a:lnTo>
                  <a:lnTo>
                    <a:pt x="22736" y="17642"/>
                  </a:lnTo>
                  <a:lnTo>
                    <a:pt x="22830" y="17925"/>
                  </a:lnTo>
                  <a:lnTo>
                    <a:pt x="22453" y="17925"/>
                  </a:lnTo>
                  <a:lnTo>
                    <a:pt x="22547" y="17736"/>
                  </a:lnTo>
                  <a:lnTo>
                    <a:pt x="22453" y="17736"/>
                  </a:lnTo>
                  <a:lnTo>
                    <a:pt x="22359" y="17831"/>
                  </a:lnTo>
                  <a:lnTo>
                    <a:pt x="22264" y="18208"/>
                  </a:lnTo>
                  <a:lnTo>
                    <a:pt x="22170" y="18491"/>
                  </a:lnTo>
                  <a:lnTo>
                    <a:pt x="22076" y="18585"/>
                  </a:lnTo>
                  <a:lnTo>
                    <a:pt x="21887" y="18585"/>
                  </a:lnTo>
                  <a:lnTo>
                    <a:pt x="21698" y="19152"/>
                  </a:lnTo>
                  <a:lnTo>
                    <a:pt x="21604" y="18869"/>
                  </a:lnTo>
                  <a:lnTo>
                    <a:pt x="21604" y="19057"/>
                  </a:lnTo>
                  <a:lnTo>
                    <a:pt x="21415" y="19152"/>
                  </a:lnTo>
                  <a:lnTo>
                    <a:pt x="20943" y="19529"/>
                  </a:lnTo>
                  <a:lnTo>
                    <a:pt x="20377" y="19812"/>
                  </a:lnTo>
                  <a:lnTo>
                    <a:pt x="19906" y="20095"/>
                  </a:lnTo>
                  <a:lnTo>
                    <a:pt x="20094" y="20189"/>
                  </a:lnTo>
                  <a:lnTo>
                    <a:pt x="20189" y="20284"/>
                  </a:lnTo>
                  <a:lnTo>
                    <a:pt x="19906" y="20378"/>
                  </a:lnTo>
                  <a:lnTo>
                    <a:pt x="19906" y="20284"/>
                  </a:lnTo>
                  <a:lnTo>
                    <a:pt x="19811" y="20189"/>
                  </a:lnTo>
                  <a:lnTo>
                    <a:pt x="19811" y="20284"/>
                  </a:lnTo>
                  <a:lnTo>
                    <a:pt x="19811" y="20378"/>
                  </a:lnTo>
                  <a:lnTo>
                    <a:pt x="19245" y="20284"/>
                  </a:lnTo>
                  <a:lnTo>
                    <a:pt x="19340" y="20378"/>
                  </a:lnTo>
                  <a:lnTo>
                    <a:pt x="19245" y="20472"/>
                  </a:lnTo>
                  <a:lnTo>
                    <a:pt x="19434" y="20567"/>
                  </a:lnTo>
                  <a:lnTo>
                    <a:pt x="19340" y="20661"/>
                  </a:lnTo>
                  <a:lnTo>
                    <a:pt x="18962" y="20661"/>
                  </a:lnTo>
                  <a:lnTo>
                    <a:pt x="18585" y="21038"/>
                  </a:lnTo>
                  <a:lnTo>
                    <a:pt x="18113" y="21416"/>
                  </a:lnTo>
                  <a:lnTo>
                    <a:pt x="17736" y="21699"/>
                  </a:lnTo>
                  <a:lnTo>
                    <a:pt x="17359" y="21793"/>
                  </a:lnTo>
                  <a:lnTo>
                    <a:pt x="17076" y="22076"/>
                  </a:lnTo>
                  <a:lnTo>
                    <a:pt x="16793" y="22359"/>
                  </a:lnTo>
                  <a:lnTo>
                    <a:pt x="16698" y="22265"/>
                  </a:lnTo>
                  <a:lnTo>
                    <a:pt x="16604" y="22170"/>
                  </a:lnTo>
                  <a:lnTo>
                    <a:pt x="16321" y="22170"/>
                  </a:lnTo>
                  <a:lnTo>
                    <a:pt x="15849" y="22453"/>
                  </a:lnTo>
                  <a:lnTo>
                    <a:pt x="14340" y="22831"/>
                  </a:lnTo>
                  <a:lnTo>
                    <a:pt x="14340" y="22925"/>
                  </a:lnTo>
                  <a:lnTo>
                    <a:pt x="14340" y="23019"/>
                  </a:lnTo>
                  <a:lnTo>
                    <a:pt x="14245" y="23114"/>
                  </a:lnTo>
                  <a:lnTo>
                    <a:pt x="14057" y="23019"/>
                  </a:lnTo>
                  <a:lnTo>
                    <a:pt x="13962" y="22925"/>
                  </a:lnTo>
                  <a:lnTo>
                    <a:pt x="13774" y="22925"/>
                  </a:lnTo>
                  <a:lnTo>
                    <a:pt x="13774" y="23208"/>
                  </a:lnTo>
                  <a:lnTo>
                    <a:pt x="13491" y="23114"/>
                  </a:lnTo>
                  <a:lnTo>
                    <a:pt x="13113" y="23114"/>
                  </a:lnTo>
                  <a:lnTo>
                    <a:pt x="12642" y="23208"/>
                  </a:lnTo>
                  <a:lnTo>
                    <a:pt x="12453" y="23302"/>
                  </a:lnTo>
                  <a:lnTo>
                    <a:pt x="12076" y="23208"/>
                  </a:lnTo>
                  <a:lnTo>
                    <a:pt x="11793" y="23114"/>
                  </a:lnTo>
                  <a:lnTo>
                    <a:pt x="11510" y="23585"/>
                  </a:lnTo>
                  <a:lnTo>
                    <a:pt x="11321" y="23397"/>
                  </a:lnTo>
                  <a:lnTo>
                    <a:pt x="11132" y="23302"/>
                  </a:lnTo>
                  <a:lnTo>
                    <a:pt x="10849" y="23302"/>
                  </a:lnTo>
                  <a:lnTo>
                    <a:pt x="10566" y="23397"/>
                  </a:lnTo>
                  <a:lnTo>
                    <a:pt x="10566" y="23302"/>
                  </a:lnTo>
                  <a:lnTo>
                    <a:pt x="10189" y="23302"/>
                  </a:lnTo>
                  <a:lnTo>
                    <a:pt x="9717" y="23491"/>
                  </a:lnTo>
                  <a:lnTo>
                    <a:pt x="9717" y="23302"/>
                  </a:lnTo>
                  <a:lnTo>
                    <a:pt x="9623" y="23491"/>
                  </a:lnTo>
                  <a:lnTo>
                    <a:pt x="9434" y="23680"/>
                  </a:lnTo>
                  <a:lnTo>
                    <a:pt x="9340" y="23585"/>
                  </a:lnTo>
                  <a:lnTo>
                    <a:pt x="9434" y="23585"/>
                  </a:lnTo>
                  <a:lnTo>
                    <a:pt x="9340" y="23491"/>
                  </a:lnTo>
                  <a:lnTo>
                    <a:pt x="9246" y="23491"/>
                  </a:lnTo>
                  <a:lnTo>
                    <a:pt x="9246" y="23585"/>
                  </a:lnTo>
                  <a:lnTo>
                    <a:pt x="9151" y="23491"/>
                  </a:lnTo>
                  <a:lnTo>
                    <a:pt x="8868" y="23680"/>
                  </a:lnTo>
                  <a:lnTo>
                    <a:pt x="8774" y="23680"/>
                  </a:lnTo>
                  <a:lnTo>
                    <a:pt x="8680" y="23491"/>
                  </a:lnTo>
                  <a:lnTo>
                    <a:pt x="8585" y="23585"/>
                  </a:lnTo>
                  <a:lnTo>
                    <a:pt x="8491" y="23585"/>
                  </a:lnTo>
                  <a:lnTo>
                    <a:pt x="8397" y="23491"/>
                  </a:lnTo>
                  <a:lnTo>
                    <a:pt x="8302" y="23491"/>
                  </a:lnTo>
                  <a:lnTo>
                    <a:pt x="8208" y="23302"/>
                  </a:lnTo>
                  <a:lnTo>
                    <a:pt x="8302" y="23114"/>
                  </a:lnTo>
                  <a:lnTo>
                    <a:pt x="8302" y="23114"/>
                  </a:lnTo>
                  <a:lnTo>
                    <a:pt x="8019" y="23208"/>
                  </a:lnTo>
                  <a:lnTo>
                    <a:pt x="7642" y="23208"/>
                  </a:lnTo>
                  <a:lnTo>
                    <a:pt x="7359" y="23302"/>
                  </a:lnTo>
                  <a:lnTo>
                    <a:pt x="7264" y="23302"/>
                  </a:lnTo>
                  <a:lnTo>
                    <a:pt x="7264" y="23397"/>
                  </a:lnTo>
                  <a:lnTo>
                    <a:pt x="7547" y="23397"/>
                  </a:lnTo>
                  <a:lnTo>
                    <a:pt x="7453" y="23491"/>
                  </a:lnTo>
                  <a:lnTo>
                    <a:pt x="7359" y="23491"/>
                  </a:lnTo>
                  <a:lnTo>
                    <a:pt x="7170" y="23680"/>
                  </a:lnTo>
                  <a:lnTo>
                    <a:pt x="6981" y="23397"/>
                  </a:lnTo>
                  <a:lnTo>
                    <a:pt x="6698" y="23208"/>
                  </a:lnTo>
                  <a:lnTo>
                    <a:pt x="6604" y="23114"/>
                  </a:lnTo>
                  <a:lnTo>
                    <a:pt x="6415" y="23208"/>
                  </a:lnTo>
                  <a:lnTo>
                    <a:pt x="6227" y="23302"/>
                  </a:lnTo>
                  <a:lnTo>
                    <a:pt x="6132" y="23491"/>
                  </a:lnTo>
                  <a:lnTo>
                    <a:pt x="6038" y="23491"/>
                  </a:lnTo>
                  <a:lnTo>
                    <a:pt x="6038" y="23397"/>
                  </a:lnTo>
                  <a:lnTo>
                    <a:pt x="6132" y="23208"/>
                  </a:lnTo>
                  <a:lnTo>
                    <a:pt x="5849" y="23302"/>
                  </a:lnTo>
                  <a:lnTo>
                    <a:pt x="5661" y="23397"/>
                  </a:lnTo>
                  <a:lnTo>
                    <a:pt x="5095" y="23208"/>
                  </a:lnTo>
                  <a:lnTo>
                    <a:pt x="4057" y="23019"/>
                  </a:lnTo>
                  <a:lnTo>
                    <a:pt x="2925" y="22831"/>
                  </a:lnTo>
                  <a:lnTo>
                    <a:pt x="2265" y="22831"/>
                  </a:lnTo>
                  <a:lnTo>
                    <a:pt x="2265" y="22642"/>
                  </a:lnTo>
                  <a:lnTo>
                    <a:pt x="1887" y="22642"/>
                  </a:lnTo>
                  <a:lnTo>
                    <a:pt x="1510" y="22548"/>
                  </a:lnTo>
                  <a:lnTo>
                    <a:pt x="944" y="22076"/>
                  </a:lnTo>
                  <a:lnTo>
                    <a:pt x="944" y="21887"/>
                  </a:lnTo>
                  <a:lnTo>
                    <a:pt x="1038" y="21699"/>
                  </a:lnTo>
                  <a:lnTo>
                    <a:pt x="755" y="21699"/>
                  </a:lnTo>
                  <a:lnTo>
                    <a:pt x="472" y="21793"/>
                  </a:lnTo>
                  <a:lnTo>
                    <a:pt x="95" y="22076"/>
                  </a:lnTo>
                  <a:lnTo>
                    <a:pt x="0" y="22265"/>
                  </a:lnTo>
                  <a:lnTo>
                    <a:pt x="0" y="22359"/>
                  </a:lnTo>
                  <a:lnTo>
                    <a:pt x="283" y="22453"/>
                  </a:lnTo>
                  <a:lnTo>
                    <a:pt x="189" y="22548"/>
                  </a:lnTo>
                  <a:lnTo>
                    <a:pt x="95" y="22453"/>
                  </a:lnTo>
                  <a:lnTo>
                    <a:pt x="95" y="22642"/>
                  </a:lnTo>
                  <a:lnTo>
                    <a:pt x="283" y="22642"/>
                  </a:lnTo>
                  <a:lnTo>
                    <a:pt x="566" y="22736"/>
                  </a:lnTo>
                  <a:lnTo>
                    <a:pt x="472" y="22831"/>
                  </a:lnTo>
                  <a:lnTo>
                    <a:pt x="472" y="22925"/>
                  </a:lnTo>
                  <a:lnTo>
                    <a:pt x="661" y="22736"/>
                  </a:lnTo>
                  <a:lnTo>
                    <a:pt x="755" y="22925"/>
                  </a:lnTo>
                  <a:lnTo>
                    <a:pt x="755" y="23019"/>
                  </a:lnTo>
                  <a:lnTo>
                    <a:pt x="661" y="23019"/>
                  </a:lnTo>
                  <a:lnTo>
                    <a:pt x="944" y="23114"/>
                  </a:lnTo>
                  <a:lnTo>
                    <a:pt x="1132" y="23208"/>
                  </a:lnTo>
                  <a:lnTo>
                    <a:pt x="1604" y="23397"/>
                  </a:lnTo>
                  <a:lnTo>
                    <a:pt x="1510" y="23491"/>
                  </a:lnTo>
                  <a:lnTo>
                    <a:pt x="1510" y="23585"/>
                  </a:lnTo>
                  <a:lnTo>
                    <a:pt x="1793" y="23680"/>
                  </a:lnTo>
                  <a:lnTo>
                    <a:pt x="2170" y="23774"/>
                  </a:lnTo>
                  <a:lnTo>
                    <a:pt x="2453" y="23774"/>
                  </a:lnTo>
                  <a:lnTo>
                    <a:pt x="2359" y="23868"/>
                  </a:lnTo>
                  <a:lnTo>
                    <a:pt x="2642" y="24057"/>
                  </a:lnTo>
                  <a:lnTo>
                    <a:pt x="2736" y="23868"/>
                  </a:lnTo>
                  <a:lnTo>
                    <a:pt x="3019" y="23680"/>
                  </a:lnTo>
                  <a:lnTo>
                    <a:pt x="2925" y="23963"/>
                  </a:lnTo>
                  <a:lnTo>
                    <a:pt x="2831" y="24151"/>
                  </a:lnTo>
                  <a:lnTo>
                    <a:pt x="3114" y="23868"/>
                  </a:lnTo>
                  <a:lnTo>
                    <a:pt x="3208" y="24151"/>
                  </a:lnTo>
                  <a:lnTo>
                    <a:pt x="3302" y="23963"/>
                  </a:lnTo>
                  <a:lnTo>
                    <a:pt x="3491" y="24057"/>
                  </a:lnTo>
                  <a:lnTo>
                    <a:pt x="3585" y="24340"/>
                  </a:lnTo>
                  <a:lnTo>
                    <a:pt x="3680" y="24246"/>
                  </a:lnTo>
                  <a:lnTo>
                    <a:pt x="3774" y="24057"/>
                  </a:lnTo>
                  <a:lnTo>
                    <a:pt x="3868" y="24151"/>
                  </a:lnTo>
                  <a:lnTo>
                    <a:pt x="3868" y="24340"/>
                  </a:lnTo>
                  <a:lnTo>
                    <a:pt x="4434" y="24151"/>
                  </a:lnTo>
                  <a:lnTo>
                    <a:pt x="4717" y="24057"/>
                  </a:lnTo>
                  <a:lnTo>
                    <a:pt x="4812" y="24151"/>
                  </a:lnTo>
                  <a:lnTo>
                    <a:pt x="4812" y="23868"/>
                  </a:lnTo>
                  <a:lnTo>
                    <a:pt x="5000" y="23774"/>
                  </a:lnTo>
                  <a:lnTo>
                    <a:pt x="5000" y="23868"/>
                  </a:lnTo>
                  <a:lnTo>
                    <a:pt x="4906" y="24057"/>
                  </a:lnTo>
                  <a:lnTo>
                    <a:pt x="5095" y="23963"/>
                  </a:lnTo>
                  <a:lnTo>
                    <a:pt x="5378" y="23963"/>
                  </a:lnTo>
                  <a:lnTo>
                    <a:pt x="5378" y="24151"/>
                  </a:lnTo>
                  <a:lnTo>
                    <a:pt x="5000" y="24151"/>
                  </a:lnTo>
                  <a:lnTo>
                    <a:pt x="5095" y="24246"/>
                  </a:lnTo>
                  <a:lnTo>
                    <a:pt x="5000" y="24246"/>
                  </a:lnTo>
                  <a:lnTo>
                    <a:pt x="5000" y="24434"/>
                  </a:lnTo>
                  <a:lnTo>
                    <a:pt x="5378" y="24434"/>
                  </a:lnTo>
                  <a:lnTo>
                    <a:pt x="5566" y="24246"/>
                  </a:lnTo>
                  <a:lnTo>
                    <a:pt x="5944" y="24340"/>
                  </a:lnTo>
                  <a:lnTo>
                    <a:pt x="6415" y="24340"/>
                  </a:lnTo>
                  <a:lnTo>
                    <a:pt x="6321" y="24434"/>
                  </a:lnTo>
                  <a:lnTo>
                    <a:pt x="6510" y="24434"/>
                  </a:lnTo>
                  <a:lnTo>
                    <a:pt x="6604" y="24340"/>
                  </a:lnTo>
                  <a:lnTo>
                    <a:pt x="6604" y="24246"/>
                  </a:lnTo>
                  <a:lnTo>
                    <a:pt x="6793" y="24340"/>
                  </a:lnTo>
                  <a:lnTo>
                    <a:pt x="6604" y="24434"/>
                  </a:lnTo>
                  <a:lnTo>
                    <a:pt x="6793" y="24434"/>
                  </a:lnTo>
                  <a:lnTo>
                    <a:pt x="6887" y="24340"/>
                  </a:lnTo>
                  <a:lnTo>
                    <a:pt x="6981" y="24434"/>
                  </a:lnTo>
                  <a:lnTo>
                    <a:pt x="7264" y="24434"/>
                  </a:lnTo>
                  <a:lnTo>
                    <a:pt x="7925" y="24623"/>
                  </a:lnTo>
                  <a:lnTo>
                    <a:pt x="8680" y="24623"/>
                  </a:lnTo>
                  <a:lnTo>
                    <a:pt x="9057" y="24529"/>
                  </a:lnTo>
                  <a:lnTo>
                    <a:pt x="9529" y="24529"/>
                  </a:lnTo>
                  <a:lnTo>
                    <a:pt x="10000" y="24623"/>
                  </a:lnTo>
                  <a:lnTo>
                    <a:pt x="10566" y="24717"/>
                  </a:lnTo>
                  <a:lnTo>
                    <a:pt x="11415" y="24623"/>
                  </a:lnTo>
                  <a:lnTo>
                    <a:pt x="12359" y="24529"/>
                  </a:lnTo>
                  <a:lnTo>
                    <a:pt x="12830" y="24340"/>
                  </a:lnTo>
                  <a:lnTo>
                    <a:pt x="12925" y="24529"/>
                  </a:lnTo>
                  <a:lnTo>
                    <a:pt x="13019" y="24340"/>
                  </a:lnTo>
                  <a:lnTo>
                    <a:pt x="13113" y="24529"/>
                  </a:lnTo>
                  <a:lnTo>
                    <a:pt x="13208" y="24434"/>
                  </a:lnTo>
                  <a:lnTo>
                    <a:pt x="13113" y="24340"/>
                  </a:lnTo>
                  <a:lnTo>
                    <a:pt x="13962" y="24340"/>
                  </a:lnTo>
                  <a:lnTo>
                    <a:pt x="13962" y="24434"/>
                  </a:lnTo>
                  <a:lnTo>
                    <a:pt x="13962" y="24529"/>
                  </a:lnTo>
                  <a:lnTo>
                    <a:pt x="14717" y="24246"/>
                  </a:lnTo>
                  <a:lnTo>
                    <a:pt x="15566" y="24057"/>
                  </a:lnTo>
                  <a:lnTo>
                    <a:pt x="15378" y="23963"/>
                  </a:lnTo>
                  <a:lnTo>
                    <a:pt x="15472" y="23868"/>
                  </a:lnTo>
                  <a:lnTo>
                    <a:pt x="15566" y="23963"/>
                  </a:lnTo>
                  <a:lnTo>
                    <a:pt x="15472" y="23774"/>
                  </a:lnTo>
                  <a:lnTo>
                    <a:pt x="15661" y="23868"/>
                  </a:lnTo>
                  <a:lnTo>
                    <a:pt x="15566" y="24057"/>
                  </a:lnTo>
                  <a:lnTo>
                    <a:pt x="16038" y="23963"/>
                  </a:lnTo>
                  <a:lnTo>
                    <a:pt x="16698" y="23680"/>
                  </a:lnTo>
                  <a:lnTo>
                    <a:pt x="17264" y="23397"/>
                  </a:lnTo>
                  <a:lnTo>
                    <a:pt x="17453" y="23208"/>
                  </a:lnTo>
                  <a:lnTo>
                    <a:pt x="17547" y="23019"/>
                  </a:lnTo>
                  <a:lnTo>
                    <a:pt x="17736" y="23114"/>
                  </a:lnTo>
                  <a:lnTo>
                    <a:pt x="17830" y="23114"/>
                  </a:lnTo>
                  <a:lnTo>
                    <a:pt x="18019" y="23019"/>
                  </a:lnTo>
                  <a:lnTo>
                    <a:pt x="18208" y="22736"/>
                  </a:lnTo>
                  <a:lnTo>
                    <a:pt x="18302" y="22548"/>
                  </a:lnTo>
                  <a:lnTo>
                    <a:pt x="18868" y="22359"/>
                  </a:lnTo>
                  <a:lnTo>
                    <a:pt x="19623" y="22076"/>
                  </a:lnTo>
                  <a:lnTo>
                    <a:pt x="20189" y="21699"/>
                  </a:lnTo>
                  <a:lnTo>
                    <a:pt x="20849" y="21227"/>
                  </a:lnTo>
                  <a:lnTo>
                    <a:pt x="21321" y="20755"/>
                  </a:lnTo>
                  <a:lnTo>
                    <a:pt x="21510" y="20472"/>
                  </a:lnTo>
                  <a:lnTo>
                    <a:pt x="22170" y="19906"/>
                  </a:lnTo>
                  <a:lnTo>
                    <a:pt x="22736" y="19435"/>
                  </a:lnTo>
                  <a:lnTo>
                    <a:pt x="23113" y="18963"/>
                  </a:lnTo>
                  <a:lnTo>
                    <a:pt x="23302" y="18585"/>
                  </a:lnTo>
                  <a:lnTo>
                    <a:pt x="23396" y="18774"/>
                  </a:lnTo>
                  <a:lnTo>
                    <a:pt x="23585" y="18397"/>
                  </a:lnTo>
                  <a:lnTo>
                    <a:pt x="23774" y="18114"/>
                  </a:lnTo>
                  <a:lnTo>
                    <a:pt x="24057" y="17736"/>
                  </a:lnTo>
                  <a:lnTo>
                    <a:pt x="24245" y="17453"/>
                  </a:lnTo>
                  <a:lnTo>
                    <a:pt x="24340" y="17453"/>
                  </a:lnTo>
                  <a:lnTo>
                    <a:pt x="24434" y="17359"/>
                  </a:lnTo>
                  <a:lnTo>
                    <a:pt x="24623" y="16982"/>
                  </a:lnTo>
                  <a:lnTo>
                    <a:pt x="25189" y="16227"/>
                  </a:lnTo>
                  <a:lnTo>
                    <a:pt x="25566" y="15661"/>
                  </a:lnTo>
                  <a:lnTo>
                    <a:pt x="25943" y="15189"/>
                  </a:lnTo>
                  <a:lnTo>
                    <a:pt x="26226" y="14529"/>
                  </a:lnTo>
                  <a:lnTo>
                    <a:pt x="26509" y="13680"/>
                  </a:lnTo>
                  <a:lnTo>
                    <a:pt x="26604" y="13869"/>
                  </a:lnTo>
                  <a:lnTo>
                    <a:pt x="26604" y="13586"/>
                  </a:lnTo>
                  <a:lnTo>
                    <a:pt x="26698" y="13303"/>
                  </a:lnTo>
                  <a:lnTo>
                    <a:pt x="26792" y="13303"/>
                  </a:lnTo>
                  <a:lnTo>
                    <a:pt x="26887" y="13397"/>
                  </a:lnTo>
                  <a:lnTo>
                    <a:pt x="27170" y="12831"/>
                  </a:lnTo>
                  <a:lnTo>
                    <a:pt x="27264" y="12548"/>
                  </a:lnTo>
                  <a:lnTo>
                    <a:pt x="27264" y="12454"/>
                  </a:lnTo>
                  <a:lnTo>
                    <a:pt x="26981" y="12076"/>
                  </a:lnTo>
                  <a:lnTo>
                    <a:pt x="27075" y="12171"/>
                  </a:lnTo>
                  <a:lnTo>
                    <a:pt x="27170" y="12076"/>
                  </a:lnTo>
                  <a:lnTo>
                    <a:pt x="27358" y="12076"/>
                  </a:lnTo>
                  <a:lnTo>
                    <a:pt x="27453" y="12171"/>
                  </a:lnTo>
                  <a:lnTo>
                    <a:pt x="27453" y="11982"/>
                  </a:lnTo>
                  <a:lnTo>
                    <a:pt x="27547" y="11793"/>
                  </a:lnTo>
                  <a:lnTo>
                    <a:pt x="27641" y="11793"/>
                  </a:lnTo>
                  <a:lnTo>
                    <a:pt x="27547" y="11510"/>
                  </a:lnTo>
                  <a:lnTo>
                    <a:pt x="27641" y="11133"/>
                  </a:lnTo>
                  <a:lnTo>
                    <a:pt x="27830" y="10755"/>
                  </a:lnTo>
                  <a:lnTo>
                    <a:pt x="27924" y="10661"/>
                  </a:lnTo>
                  <a:lnTo>
                    <a:pt x="28113" y="10661"/>
                  </a:lnTo>
                  <a:lnTo>
                    <a:pt x="28019" y="10378"/>
                  </a:lnTo>
                  <a:lnTo>
                    <a:pt x="28019" y="10284"/>
                  </a:lnTo>
                  <a:lnTo>
                    <a:pt x="28019" y="10095"/>
                  </a:lnTo>
                  <a:lnTo>
                    <a:pt x="28113" y="10284"/>
                  </a:lnTo>
                  <a:lnTo>
                    <a:pt x="28208" y="10001"/>
                  </a:lnTo>
                  <a:lnTo>
                    <a:pt x="28019" y="10001"/>
                  </a:lnTo>
                  <a:lnTo>
                    <a:pt x="27924" y="9906"/>
                  </a:lnTo>
                  <a:lnTo>
                    <a:pt x="28113" y="9718"/>
                  </a:lnTo>
                  <a:lnTo>
                    <a:pt x="28208" y="9718"/>
                  </a:lnTo>
                  <a:lnTo>
                    <a:pt x="28113" y="9529"/>
                  </a:lnTo>
                  <a:lnTo>
                    <a:pt x="28396" y="9529"/>
                  </a:lnTo>
                  <a:lnTo>
                    <a:pt x="28302" y="9057"/>
                  </a:lnTo>
                  <a:lnTo>
                    <a:pt x="28396" y="9057"/>
                  </a:lnTo>
                  <a:lnTo>
                    <a:pt x="28396" y="8963"/>
                  </a:lnTo>
                  <a:lnTo>
                    <a:pt x="28396" y="8774"/>
                  </a:lnTo>
                  <a:lnTo>
                    <a:pt x="28491" y="8491"/>
                  </a:lnTo>
                  <a:lnTo>
                    <a:pt x="28585" y="8114"/>
                  </a:lnTo>
                  <a:lnTo>
                    <a:pt x="28774" y="8303"/>
                  </a:lnTo>
                  <a:lnTo>
                    <a:pt x="28962" y="7454"/>
                  </a:lnTo>
                  <a:lnTo>
                    <a:pt x="29057" y="6699"/>
                  </a:lnTo>
                  <a:lnTo>
                    <a:pt x="29245" y="5661"/>
                  </a:lnTo>
                  <a:lnTo>
                    <a:pt x="29340" y="4718"/>
                  </a:lnTo>
                  <a:lnTo>
                    <a:pt x="29340" y="4341"/>
                  </a:lnTo>
                  <a:lnTo>
                    <a:pt x="29057" y="4435"/>
                  </a:lnTo>
                  <a:lnTo>
                    <a:pt x="28962" y="4435"/>
                  </a:lnTo>
                  <a:lnTo>
                    <a:pt x="28962" y="4246"/>
                  </a:lnTo>
                  <a:lnTo>
                    <a:pt x="29151" y="4341"/>
                  </a:lnTo>
                  <a:lnTo>
                    <a:pt x="29245" y="4152"/>
                  </a:lnTo>
                  <a:lnTo>
                    <a:pt x="29151" y="4152"/>
                  </a:lnTo>
                  <a:lnTo>
                    <a:pt x="29057" y="3963"/>
                  </a:lnTo>
                  <a:lnTo>
                    <a:pt x="28962" y="3680"/>
                  </a:lnTo>
                  <a:lnTo>
                    <a:pt x="28962" y="3680"/>
                  </a:lnTo>
                  <a:lnTo>
                    <a:pt x="29245" y="3774"/>
                  </a:lnTo>
                  <a:lnTo>
                    <a:pt x="29057" y="3586"/>
                  </a:lnTo>
                  <a:lnTo>
                    <a:pt x="29057" y="3397"/>
                  </a:lnTo>
                  <a:lnTo>
                    <a:pt x="29245" y="3586"/>
                  </a:lnTo>
                  <a:lnTo>
                    <a:pt x="29245" y="3491"/>
                  </a:lnTo>
                  <a:lnTo>
                    <a:pt x="29434" y="3114"/>
                  </a:lnTo>
                  <a:lnTo>
                    <a:pt x="29245" y="2925"/>
                  </a:lnTo>
                  <a:lnTo>
                    <a:pt x="28962" y="2642"/>
                  </a:lnTo>
                  <a:lnTo>
                    <a:pt x="28962" y="2642"/>
                  </a:lnTo>
                  <a:lnTo>
                    <a:pt x="29245" y="2831"/>
                  </a:lnTo>
                  <a:lnTo>
                    <a:pt x="29340" y="2737"/>
                  </a:lnTo>
                  <a:lnTo>
                    <a:pt x="29434" y="2359"/>
                  </a:lnTo>
                  <a:lnTo>
                    <a:pt x="29434" y="2265"/>
                  </a:lnTo>
                  <a:lnTo>
                    <a:pt x="29434" y="2171"/>
                  </a:lnTo>
                  <a:lnTo>
                    <a:pt x="29340" y="2171"/>
                  </a:lnTo>
                  <a:lnTo>
                    <a:pt x="28774" y="944"/>
                  </a:lnTo>
                  <a:lnTo>
                    <a:pt x="28962" y="661"/>
                  </a:lnTo>
                  <a:lnTo>
                    <a:pt x="29057" y="473"/>
                  </a:lnTo>
                  <a:lnTo>
                    <a:pt x="29151" y="473"/>
                  </a:lnTo>
                  <a:lnTo>
                    <a:pt x="28868" y="190"/>
                  </a:lnTo>
                  <a:lnTo>
                    <a:pt x="29057" y="190"/>
                  </a:lnTo>
                  <a:lnTo>
                    <a:pt x="289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391"/>
            <p:cNvSpPr/>
            <p:nvPr/>
          </p:nvSpPr>
          <p:spPr>
            <a:xfrm>
              <a:off x="1745175" y="2199475"/>
              <a:ext cx="169825" cy="162775"/>
            </a:xfrm>
            <a:custGeom>
              <a:avLst/>
              <a:gdLst/>
              <a:ahLst/>
              <a:cxnLst/>
              <a:rect l="0" t="0" r="0" b="0"/>
              <a:pathLst>
                <a:path w="6793" h="6511" extrusionOk="0">
                  <a:moveTo>
                    <a:pt x="1038" y="6416"/>
                  </a:moveTo>
                  <a:lnTo>
                    <a:pt x="1038" y="6463"/>
                  </a:lnTo>
                  <a:lnTo>
                    <a:pt x="1038" y="6463"/>
                  </a:lnTo>
                  <a:lnTo>
                    <a:pt x="943" y="6416"/>
                  </a:lnTo>
                  <a:close/>
                  <a:moveTo>
                    <a:pt x="2641" y="1"/>
                  </a:moveTo>
                  <a:lnTo>
                    <a:pt x="2641" y="190"/>
                  </a:lnTo>
                  <a:lnTo>
                    <a:pt x="2641" y="473"/>
                  </a:lnTo>
                  <a:lnTo>
                    <a:pt x="2641" y="567"/>
                  </a:lnTo>
                  <a:lnTo>
                    <a:pt x="2547" y="284"/>
                  </a:lnTo>
                  <a:lnTo>
                    <a:pt x="2547" y="756"/>
                  </a:lnTo>
                  <a:lnTo>
                    <a:pt x="2453" y="284"/>
                  </a:lnTo>
                  <a:lnTo>
                    <a:pt x="2453" y="473"/>
                  </a:lnTo>
                  <a:lnTo>
                    <a:pt x="2453" y="661"/>
                  </a:lnTo>
                  <a:lnTo>
                    <a:pt x="2075" y="1227"/>
                  </a:lnTo>
                  <a:lnTo>
                    <a:pt x="1509" y="2171"/>
                  </a:lnTo>
                  <a:lnTo>
                    <a:pt x="849" y="3114"/>
                  </a:lnTo>
                  <a:lnTo>
                    <a:pt x="377" y="3774"/>
                  </a:lnTo>
                  <a:lnTo>
                    <a:pt x="283" y="4152"/>
                  </a:lnTo>
                  <a:lnTo>
                    <a:pt x="472" y="4246"/>
                  </a:lnTo>
                  <a:lnTo>
                    <a:pt x="472" y="4340"/>
                  </a:lnTo>
                  <a:lnTo>
                    <a:pt x="377" y="4435"/>
                  </a:lnTo>
                  <a:lnTo>
                    <a:pt x="283" y="4435"/>
                  </a:lnTo>
                  <a:lnTo>
                    <a:pt x="566" y="4529"/>
                  </a:lnTo>
                  <a:lnTo>
                    <a:pt x="472" y="4435"/>
                  </a:lnTo>
                  <a:lnTo>
                    <a:pt x="566" y="4435"/>
                  </a:lnTo>
                  <a:lnTo>
                    <a:pt x="849" y="4623"/>
                  </a:lnTo>
                  <a:lnTo>
                    <a:pt x="566" y="4623"/>
                  </a:lnTo>
                  <a:lnTo>
                    <a:pt x="472" y="4812"/>
                  </a:lnTo>
                  <a:lnTo>
                    <a:pt x="377" y="5284"/>
                  </a:lnTo>
                  <a:lnTo>
                    <a:pt x="283" y="5944"/>
                  </a:lnTo>
                  <a:lnTo>
                    <a:pt x="189" y="6133"/>
                  </a:lnTo>
                  <a:lnTo>
                    <a:pt x="0" y="6227"/>
                  </a:lnTo>
                  <a:lnTo>
                    <a:pt x="566" y="6416"/>
                  </a:lnTo>
                  <a:lnTo>
                    <a:pt x="1038" y="6494"/>
                  </a:lnTo>
                  <a:lnTo>
                    <a:pt x="1038" y="6494"/>
                  </a:lnTo>
                  <a:lnTo>
                    <a:pt x="1038" y="6510"/>
                  </a:lnTo>
                  <a:lnTo>
                    <a:pt x="1051" y="6497"/>
                  </a:lnTo>
                  <a:lnTo>
                    <a:pt x="1051" y="6497"/>
                  </a:lnTo>
                  <a:lnTo>
                    <a:pt x="1132" y="6510"/>
                  </a:lnTo>
                  <a:lnTo>
                    <a:pt x="1069" y="6479"/>
                  </a:lnTo>
                  <a:lnTo>
                    <a:pt x="1069" y="6479"/>
                  </a:lnTo>
                  <a:lnTo>
                    <a:pt x="1132" y="6416"/>
                  </a:lnTo>
                  <a:lnTo>
                    <a:pt x="1226" y="6133"/>
                  </a:lnTo>
                  <a:lnTo>
                    <a:pt x="1226" y="5944"/>
                  </a:lnTo>
                  <a:lnTo>
                    <a:pt x="1038" y="5755"/>
                  </a:lnTo>
                  <a:lnTo>
                    <a:pt x="1415" y="5755"/>
                  </a:lnTo>
                  <a:lnTo>
                    <a:pt x="1321" y="5661"/>
                  </a:lnTo>
                  <a:lnTo>
                    <a:pt x="1415" y="5661"/>
                  </a:lnTo>
                  <a:lnTo>
                    <a:pt x="1604" y="5755"/>
                  </a:lnTo>
                  <a:lnTo>
                    <a:pt x="1415" y="5567"/>
                  </a:lnTo>
                  <a:lnTo>
                    <a:pt x="1038" y="5189"/>
                  </a:lnTo>
                  <a:lnTo>
                    <a:pt x="1226" y="5284"/>
                  </a:lnTo>
                  <a:lnTo>
                    <a:pt x="1604" y="5378"/>
                  </a:lnTo>
                  <a:lnTo>
                    <a:pt x="2264" y="3491"/>
                  </a:lnTo>
                  <a:lnTo>
                    <a:pt x="3019" y="1605"/>
                  </a:lnTo>
                  <a:lnTo>
                    <a:pt x="3019" y="1888"/>
                  </a:lnTo>
                  <a:lnTo>
                    <a:pt x="3113" y="1699"/>
                  </a:lnTo>
                  <a:lnTo>
                    <a:pt x="3113" y="1888"/>
                  </a:lnTo>
                  <a:lnTo>
                    <a:pt x="3302" y="1699"/>
                  </a:lnTo>
                  <a:lnTo>
                    <a:pt x="3208" y="1888"/>
                  </a:lnTo>
                  <a:lnTo>
                    <a:pt x="3302" y="1982"/>
                  </a:lnTo>
                  <a:lnTo>
                    <a:pt x="3585" y="2076"/>
                  </a:lnTo>
                  <a:lnTo>
                    <a:pt x="3962" y="2171"/>
                  </a:lnTo>
                  <a:lnTo>
                    <a:pt x="4340" y="1982"/>
                  </a:lnTo>
                  <a:lnTo>
                    <a:pt x="4151" y="2171"/>
                  </a:lnTo>
                  <a:lnTo>
                    <a:pt x="4151" y="2359"/>
                  </a:lnTo>
                  <a:lnTo>
                    <a:pt x="4151" y="2454"/>
                  </a:lnTo>
                  <a:lnTo>
                    <a:pt x="4245" y="2548"/>
                  </a:lnTo>
                  <a:lnTo>
                    <a:pt x="4623" y="2548"/>
                  </a:lnTo>
                  <a:lnTo>
                    <a:pt x="4811" y="2359"/>
                  </a:lnTo>
                  <a:lnTo>
                    <a:pt x="5000" y="2642"/>
                  </a:lnTo>
                  <a:lnTo>
                    <a:pt x="5283" y="3020"/>
                  </a:lnTo>
                  <a:lnTo>
                    <a:pt x="5755" y="3208"/>
                  </a:lnTo>
                  <a:lnTo>
                    <a:pt x="6132" y="3208"/>
                  </a:lnTo>
                  <a:lnTo>
                    <a:pt x="6038" y="3397"/>
                  </a:lnTo>
                  <a:lnTo>
                    <a:pt x="6038" y="3586"/>
                  </a:lnTo>
                  <a:lnTo>
                    <a:pt x="6132" y="3680"/>
                  </a:lnTo>
                  <a:lnTo>
                    <a:pt x="6321" y="3680"/>
                  </a:lnTo>
                  <a:lnTo>
                    <a:pt x="6698" y="3586"/>
                  </a:lnTo>
                  <a:lnTo>
                    <a:pt x="6698" y="3869"/>
                  </a:lnTo>
                  <a:lnTo>
                    <a:pt x="6509" y="3963"/>
                  </a:lnTo>
                  <a:lnTo>
                    <a:pt x="6509" y="3963"/>
                  </a:lnTo>
                  <a:lnTo>
                    <a:pt x="6792" y="3869"/>
                  </a:lnTo>
                  <a:lnTo>
                    <a:pt x="6792" y="3491"/>
                  </a:lnTo>
                  <a:lnTo>
                    <a:pt x="6698" y="3397"/>
                  </a:lnTo>
                  <a:lnTo>
                    <a:pt x="6509" y="3586"/>
                  </a:lnTo>
                  <a:lnTo>
                    <a:pt x="6509" y="3586"/>
                  </a:lnTo>
                  <a:lnTo>
                    <a:pt x="6604" y="3303"/>
                  </a:lnTo>
                  <a:lnTo>
                    <a:pt x="6604" y="3114"/>
                  </a:lnTo>
                  <a:lnTo>
                    <a:pt x="6509" y="3020"/>
                  </a:lnTo>
                  <a:lnTo>
                    <a:pt x="6226" y="3020"/>
                  </a:lnTo>
                  <a:lnTo>
                    <a:pt x="5849" y="3114"/>
                  </a:lnTo>
                  <a:lnTo>
                    <a:pt x="5849" y="3114"/>
                  </a:lnTo>
                  <a:lnTo>
                    <a:pt x="5943" y="2831"/>
                  </a:lnTo>
                  <a:lnTo>
                    <a:pt x="5943" y="2925"/>
                  </a:lnTo>
                  <a:lnTo>
                    <a:pt x="6132" y="2548"/>
                  </a:lnTo>
                  <a:lnTo>
                    <a:pt x="5660" y="2359"/>
                  </a:lnTo>
                  <a:lnTo>
                    <a:pt x="5283" y="2171"/>
                  </a:lnTo>
                  <a:lnTo>
                    <a:pt x="4906" y="2171"/>
                  </a:lnTo>
                  <a:lnTo>
                    <a:pt x="4906" y="1699"/>
                  </a:lnTo>
                  <a:lnTo>
                    <a:pt x="5094" y="1322"/>
                  </a:lnTo>
                  <a:lnTo>
                    <a:pt x="4717" y="1605"/>
                  </a:lnTo>
                  <a:lnTo>
                    <a:pt x="4811" y="1322"/>
                  </a:lnTo>
                  <a:lnTo>
                    <a:pt x="4811" y="1322"/>
                  </a:lnTo>
                  <a:lnTo>
                    <a:pt x="4717" y="1416"/>
                  </a:lnTo>
                  <a:lnTo>
                    <a:pt x="4434" y="1605"/>
                  </a:lnTo>
                  <a:lnTo>
                    <a:pt x="4623" y="1322"/>
                  </a:lnTo>
                  <a:lnTo>
                    <a:pt x="4623" y="1227"/>
                  </a:lnTo>
                  <a:lnTo>
                    <a:pt x="4528" y="1133"/>
                  </a:lnTo>
                  <a:lnTo>
                    <a:pt x="4340" y="1322"/>
                  </a:lnTo>
                  <a:lnTo>
                    <a:pt x="4340" y="1510"/>
                  </a:lnTo>
                  <a:lnTo>
                    <a:pt x="4245" y="1322"/>
                  </a:lnTo>
                  <a:lnTo>
                    <a:pt x="4151" y="1227"/>
                  </a:lnTo>
                  <a:lnTo>
                    <a:pt x="3868" y="944"/>
                  </a:lnTo>
                  <a:lnTo>
                    <a:pt x="3208" y="567"/>
                  </a:lnTo>
                  <a:lnTo>
                    <a:pt x="2925" y="378"/>
                  </a:lnTo>
                  <a:lnTo>
                    <a:pt x="27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矩形 25"/>
          <p:cNvSpPr/>
          <p:nvPr/>
        </p:nvSpPr>
        <p:spPr>
          <a:xfrm>
            <a:off x="4143372" y="1785932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20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  <a:sym typeface="Sniglet"/>
              </a:rPr>
              <a:t>閱讀後</a:t>
            </a:r>
            <a:endParaRPr lang="zh-TW" altLang="en-US" sz="2000" dirty="0">
              <a:solidFill>
                <a:schemeClr val="bg1"/>
              </a:solidFill>
              <a:latin typeface="華康平劇體W7" pitchFamily="81" charset="-120"/>
              <a:ea typeface="華康平劇體W7" pitchFamily="81" charset="-120"/>
              <a:sym typeface="Sniglet"/>
            </a:endParaRPr>
          </a:p>
        </p:txBody>
      </p:sp>
      <p:sp>
        <p:nvSpPr>
          <p:cNvPr id="27" name="Shape 395"/>
          <p:cNvSpPr/>
          <p:nvPr/>
        </p:nvSpPr>
        <p:spPr>
          <a:xfrm>
            <a:off x="4071934" y="1428742"/>
            <a:ext cx="1079033" cy="1101606"/>
          </a:xfrm>
          <a:custGeom>
            <a:avLst/>
            <a:gdLst/>
            <a:ahLst/>
            <a:cxnLst/>
            <a:rect l="0" t="0" r="0" b="0"/>
            <a:pathLst>
              <a:path w="67641" h="69056" extrusionOk="0">
                <a:moveTo>
                  <a:pt x="49622" y="2736"/>
                </a:moveTo>
                <a:lnTo>
                  <a:pt x="49622" y="2736"/>
                </a:lnTo>
                <a:lnTo>
                  <a:pt x="49622" y="2736"/>
                </a:lnTo>
                <a:close/>
                <a:moveTo>
                  <a:pt x="59622" y="55565"/>
                </a:moveTo>
                <a:lnTo>
                  <a:pt x="59622" y="55565"/>
                </a:lnTo>
                <a:lnTo>
                  <a:pt x="59622" y="55565"/>
                </a:lnTo>
                <a:close/>
                <a:moveTo>
                  <a:pt x="35471" y="0"/>
                </a:moveTo>
                <a:lnTo>
                  <a:pt x="34433" y="95"/>
                </a:lnTo>
                <a:lnTo>
                  <a:pt x="33584" y="189"/>
                </a:lnTo>
                <a:lnTo>
                  <a:pt x="32735" y="378"/>
                </a:lnTo>
                <a:lnTo>
                  <a:pt x="32169" y="566"/>
                </a:lnTo>
                <a:lnTo>
                  <a:pt x="31509" y="472"/>
                </a:lnTo>
                <a:lnTo>
                  <a:pt x="30754" y="472"/>
                </a:lnTo>
                <a:lnTo>
                  <a:pt x="29339" y="566"/>
                </a:lnTo>
                <a:lnTo>
                  <a:pt x="27830" y="849"/>
                </a:lnTo>
                <a:lnTo>
                  <a:pt x="26320" y="1321"/>
                </a:lnTo>
                <a:lnTo>
                  <a:pt x="24811" y="1981"/>
                </a:lnTo>
                <a:lnTo>
                  <a:pt x="23207" y="2736"/>
                </a:lnTo>
                <a:lnTo>
                  <a:pt x="21698" y="3585"/>
                </a:lnTo>
                <a:lnTo>
                  <a:pt x="20188" y="4623"/>
                </a:lnTo>
                <a:lnTo>
                  <a:pt x="18679" y="5661"/>
                </a:lnTo>
                <a:lnTo>
                  <a:pt x="17170" y="6793"/>
                </a:lnTo>
                <a:lnTo>
                  <a:pt x="15754" y="8019"/>
                </a:lnTo>
                <a:lnTo>
                  <a:pt x="14434" y="9151"/>
                </a:lnTo>
                <a:lnTo>
                  <a:pt x="11981" y="11510"/>
                </a:lnTo>
                <a:lnTo>
                  <a:pt x="10000" y="13774"/>
                </a:lnTo>
                <a:lnTo>
                  <a:pt x="7736" y="16981"/>
                </a:lnTo>
                <a:lnTo>
                  <a:pt x="8019" y="16321"/>
                </a:lnTo>
                <a:lnTo>
                  <a:pt x="8302" y="15660"/>
                </a:lnTo>
                <a:lnTo>
                  <a:pt x="7736" y="16604"/>
                </a:lnTo>
                <a:lnTo>
                  <a:pt x="7075" y="17642"/>
                </a:lnTo>
                <a:lnTo>
                  <a:pt x="7170" y="17830"/>
                </a:lnTo>
                <a:lnTo>
                  <a:pt x="6509" y="18868"/>
                </a:lnTo>
                <a:lnTo>
                  <a:pt x="7075" y="17359"/>
                </a:lnTo>
                <a:lnTo>
                  <a:pt x="6132" y="19057"/>
                </a:lnTo>
                <a:lnTo>
                  <a:pt x="5189" y="20849"/>
                </a:lnTo>
                <a:lnTo>
                  <a:pt x="4434" y="22736"/>
                </a:lnTo>
                <a:lnTo>
                  <a:pt x="3679" y="24622"/>
                </a:lnTo>
                <a:lnTo>
                  <a:pt x="2453" y="28490"/>
                </a:lnTo>
                <a:lnTo>
                  <a:pt x="1321" y="32169"/>
                </a:lnTo>
                <a:lnTo>
                  <a:pt x="1509" y="32264"/>
                </a:lnTo>
                <a:lnTo>
                  <a:pt x="1604" y="32453"/>
                </a:lnTo>
                <a:lnTo>
                  <a:pt x="1604" y="32641"/>
                </a:lnTo>
                <a:lnTo>
                  <a:pt x="1509" y="32924"/>
                </a:lnTo>
                <a:lnTo>
                  <a:pt x="1226" y="33396"/>
                </a:lnTo>
                <a:lnTo>
                  <a:pt x="1038" y="33585"/>
                </a:lnTo>
                <a:lnTo>
                  <a:pt x="1038" y="33773"/>
                </a:lnTo>
                <a:lnTo>
                  <a:pt x="1038" y="35000"/>
                </a:lnTo>
                <a:lnTo>
                  <a:pt x="849" y="36132"/>
                </a:lnTo>
                <a:lnTo>
                  <a:pt x="660" y="37358"/>
                </a:lnTo>
                <a:lnTo>
                  <a:pt x="472" y="38867"/>
                </a:lnTo>
                <a:lnTo>
                  <a:pt x="283" y="38301"/>
                </a:lnTo>
                <a:lnTo>
                  <a:pt x="94" y="39811"/>
                </a:lnTo>
                <a:lnTo>
                  <a:pt x="0" y="41509"/>
                </a:lnTo>
                <a:lnTo>
                  <a:pt x="94" y="43301"/>
                </a:lnTo>
                <a:lnTo>
                  <a:pt x="283" y="44056"/>
                </a:lnTo>
                <a:lnTo>
                  <a:pt x="472" y="44622"/>
                </a:lnTo>
                <a:lnTo>
                  <a:pt x="566" y="45660"/>
                </a:lnTo>
                <a:lnTo>
                  <a:pt x="755" y="46792"/>
                </a:lnTo>
                <a:lnTo>
                  <a:pt x="1226" y="48962"/>
                </a:lnTo>
                <a:lnTo>
                  <a:pt x="1981" y="51037"/>
                </a:lnTo>
                <a:lnTo>
                  <a:pt x="2924" y="53112"/>
                </a:lnTo>
                <a:lnTo>
                  <a:pt x="4057" y="55094"/>
                </a:lnTo>
                <a:lnTo>
                  <a:pt x="5283" y="56980"/>
                </a:lnTo>
                <a:lnTo>
                  <a:pt x="6698" y="58678"/>
                </a:lnTo>
                <a:lnTo>
                  <a:pt x="8113" y="60282"/>
                </a:lnTo>
                <a:lnTo>
                  <a:pt x="9056" y="61131"/>
                </a:lnTo>
                <a:lnTo>
                  <a:pt x="10000" y="61980"/>
                </a:lnTo>
                <a:lnTo>
                  <a:pt x="11038" y="62829"/>
                </a:lnTo>
                <a:lnTo>
                  <a:pt x="12075" y="63584"/>
                </a:lnTo>
                <a:lnTo>
                  <a:pt x="14339" y="64905"/>
                </a:lnTo>
                <a:lnTo>
                  <a:pt x="16604" y="66131"/>
                </a:lnTo>
                <a:lnTo>
                  <a:pt x="19056" y="67169"/>
                </a:lnTo>
                <a:lnTo>
                  <a:pt x="21509" y="67923"/>
                </a:lnTo>
                <a:lnTo>
                  <a:pt x="24056" y="68584"/>
                </a:lnTo>
                <a:lnTo>
                  <a:pt x="26603" y="69055"/>
                </a:lnTo>
                <a:lnTo>
                  <a:pt x="27830" y="69055"/>
                </a:lnTo>
                <a:lnTo>
                  <a:pt x="30188" y="68867"/>
                </a:lnTo>
                <a:lnTo>
                  <a:pt x="33113" y="68678"/>
                </a:lnTo>
                <a:lnTo>
                  <a:pt x="36509" y="68301"/>
                </a:lnTo>
                <a:lnTo>
                  <a:pt x="39811" y="67923"/>
                </a:lnTo>
                <a:lnTo>
                  <a:pt x="42735" y="67452"/>
                </a:lnTo>
                <a:lnTo>
                  <a:pt x="44905" y="66980"/>
                </a:lnTo>
                <a:lnTo>
                  <a:pt x="45565" y="66791"/>
                </a:lnTo>
                <a:lnTo>
                  <a:pt x="45943" y="66508"/>
                </a:lnTo>
                <a:lnTo>
                  <a:pt x="47358" y="65942"/>
                </a:lnTo>
                <a:lnTo>
                  <a:pt x="48018" y="65565"/>
                </a:lnTo>
                <a:lnTo>
                  <a:pt x="48678" y="65188"/>
                </a:lnTo>
                <a:lnTo>
                  <a:pt x="47924" y="65471"/>
                </a:lnTo>
                <a:lnTo>
                  <a:pt x="51509" y="62924"/>
                </a:lnTo>
                <a:lnTo>
                  <a:pt x="53301" y="61508"/>
                </a:lnTo>
                <a:lnTo>
                  <a:pt x="55093" y="59905"/>
                </a:lnTo>
                <a:lnTo>
                  <a:pt x="55093" y="59905"/>
                </a:lnTo>
                <a:lnTo>
                  <a:pt x="54810" y="60376"/>
                </a:lnTo>
                <a:lnTo>
                  <a:pt x="54339" y="60754"/>
                </a:lnTo>
                <a:lnTo>
                  <a:pt x="55376" y="59999"/>
                </a:lnTo>
                <a:lnTo>
                  <a:pt x="56320" y="59056"/>
                </a:lnTo>
                <a:lnTo>
                  <a:pt x="57075" y="58395"/>
                </a:lnTo>
                <a:lnTo>
                  <a:pt x="57169" y="58207"/>
                </a:lnTo>
                <a:lnTo>
                  <a:pt x="57075" y="58207"/>
                </a:lnTo>
                <a:lnTo>
                  <a:pt x="57924" y="57546"/>
                </a:lnTo>
                <a:lnTo>
                  <a:pt x="58678" y="56697"/>
                </a:lnTo>
                <a:lnTo>
                  <a:pt x="59339" y="55754"/>
                </a:lnTo>
                <a:lnTo>
                  <a:pt x="59905" y="54905"/>
                </a:lnTo>
                <a:lnTo>
                  <a:pt x="59716" y="54999"/>
                </a:lnTo>
                <a:lnTo>
                  <a:pt x="59622" y="54999"/>
                </a:lnTo>
                <a:lnTo>
                  <a:pt x="59810" y="54622"/>
                </a:lnTo>
                <a:lnTo>
                  <a:pt x="59150" y="55565"/>
                </a:lnTo>
                <a:lnTo>
                  <a:pt x="59527" y="55094"/>
                </a:lnTo>
                <a:lnTo>
                  <a:pt x="59433" y="55377"/>
                </a:lnTo>
                <a:lnTo>
                  <a:pt x="58867" y="56037"/>
                </a:lnTo>
                <a:lnTo>
                  <a:pt x="59056" y="55660"/>
                </a:lnTo>
                <a:lnTo>
                  <a:pt x="59056" y="55660"/>
                </a:lnTo>
                <a:lnTo>
                  <a:pt x="58678" y="56037"/>
                </a:lnTo>
                <a:lnTo>
                  <a:pt x="59810" y="54339"/>
                </a:lnTo>
                <a:lnTo>
                  <a:pt x="60282" y="53490"/>
                </a:lnTo>
                <a:lnTo>
                  <a:pt x="60282" y="53301"/>
                </a:lnTo>
                <a:lnTo>
                  <a:pt x="60188" y="53395"/>
                </a:lnTo>
                <a:lnTo>
                  <a:pt x="60188" y="53395"/>
                </a:lnTo>
                <a:lnTo>
                  <a:pt x="60565" y="52924"/>
                </a:lnTo>
                <a:lnTo>
                  <a:pt x="61037" y="52452"/>
                </a:lnTo>
                <a:lnTo>
                  <a:pt x="61886" y="51509"/>
                </a:lnTo>
                <a:lnTo>
                  <a:pt x="61508" y="52452"/>
                </a:lnTo>
                <a:lnTo>
                  <a:pt x="60848" y="53584"/>
                </a:lnTo>
                <a:lnTo>
                  <a:pt x="59622" y="55565"/>
                </a:lnTo>
                <a:lnTo>
                  <a:pt x="60376" y="54528"/>
                </a:lnTo>
                <a:lnTo>
                  <a:pt x="60942" y="53678"/>
                </a:lnTo>
                <a:lnTo>
                  <a:pt x="61980" y="51792"/>
                </a:lnTo>
                <a:lnTo>
                  <a:pt x="61886" y="51886"/>
                </a:lnTo>
                <a:lnTo>
                  <a:pt x="61886" y="51697"/>
                </a:lnTo>
                <a:lnTo>
                  <a:pt x="62169" y="51037"/>
                </a:lnTo>
                <a:lnTo>
                  <a:pt x="62735" y="49999"/>
                </a:lnTo>
                <a:lnTo>
                  <a:pt x="61508" y="51603"/>
                </a:lnTo>
                <a:lnTo>
                  <a:pt x="61603" y="51037"/>
                </a:lnTo>
                <a:lnTo>
                  <a:pt x="61697" y="50377"/>
                </a:lnTo>
                <a:lnTo>
                  <a:pt x="62169" y="48962"/>
                </a:lnTo>
                <a:lnTo>
                  <a:pt x="62829" y="47358"/>
                </a:lnTo>
                <a:lnTo>
                  <a:pt x="63678" y="45565"/>
                </a:lnTo>
                <a:lnTo>
                  <a:pt x="65376" y="42169"/>
                </a:lnTo>
                <a:lnTo>
                  <a:pt x="66131" y="40660"/>
                </a:lnTo>
                <a:lnTo>
                  <a:pt x="66697" y="39339"/>
                </a:lnTo>
                <a:lnTo>
                  <a:pt x="66603" y="39528"/>
                </a:lnTo>
                <a:lnTo>
                  <a:pt x="66697" y="39056"/>
                </a:lnTo>
                <a:lnTo>
                  <a:pt x="66791" y="38962"/>
                </a:lnTo>
                <a:lnTo>
                  <a:pt x="66791" y="39056"/>
                </a:lnTo>
                <a:lnTo>
                  <a:pt x="66886" y="38584"/>
                </a:lnTo>
                <a:lnTo>
                  <a:pt x="66791" y="38867"/>
                </a:lnTo>
                <a:lnTo>
                  <a:pt x="66980" y="38207"/>
                </a:lnTo>
                <a:lnTo>
                  <a:pt x="67169" y="37264"/>
                </a:lnTo>
                <a:lnTo>
                  <a:pt x="67263" y="36415"/>
                </a:lnTo>
                <a:lnTo>
                  <a:pt x="67357" y="36509"/>
                </a:lnTo>
                <a:lnTo>
                  <a:pt x="67452" y="36509"/>
                </a:lnTo>
                <a:lnTo>
                  <a:pt x="67546" y="35943"/>
                </a:lnTo>
                <a:lnTo>
                  <a:pt x="67546" y="34811"/>
                </a:lnTo>
                <a:lnTo>
                  <a:pt x="67640" y="31037"/>
                </a:lnTo>
                <a:lnTo>
                  <a:pt x="67640" y="28490"/>
                </a:lnTo>
                <a:lnTo>
                  <a:pt x="67546" y="27736"/>
                </a:lnTo>
                <a:lnTo>
                  <a:pt x="67546" y="27547"/>
                </a:lnTo>
                <a:lnTo>
                  <a:pt x="67452" y="27547"/>
                </a:lnTo>
                <a:lnTo>
                  <a:pt x="67074" y="26792"/>
                </a:lnTo>
                <a:lnTo>
                  <a:pt x="66791" y="25660"/>
                </a:lnTo>
                <a:lnTo>
                  <a:pt x="66508" y="24528"/>
                </a:lnTo>
                <a:lnTo>
                  <a:pt x="66414" y="23585"/>
                </a:lnTo>
                <a:lnTo>
                  <a:pt x="66320" y="23679"/>
                </a:lnTo>
                <a:lnTo>
                  <a:pt x="66320" y="23490"/>
                </a:lnTo>
                <a:lnTo>
                  <a:pt x="65942" y="22924"/>
                </a:lnTo>
                <a:lnTo>
                  <a:pt x="65565" y="22358"/>
                </a:lnTo>
                <a:lnTo>
                  <a:pt x="64527" y="21132"/>
                </a:lnTo>
                <a:lnTo>
                  <a:pt x="63584" y="19906"/>
                </a:lnTo>
                <a:lnTo>
                  <a:pt x="63207" y="19340"/>
                </a:lnTo>
                <a:lnTo>
                  <a:pt x="63018" y="18774"/>
                </a:lnTo>
                <a:lnTo>
                  <a:pt x="63112" y="18962"/>
                </a:lnTo>
                <a:lnTo>
                  <a:pt x="63301" y="19057"/>
                </a:lnTo>
                <a:lnTo>
                  <a:pt x="63301" y="19057"/>
                </a:lnTo>
                <a:lnTo>
                  <a:pt x="63207" y="18868"/>
                </a:lnTo>
                <a:lnTo>
                  <a:pt x="62923" y="18491"/>
                </a:lnTo>
                <a:lnTo>
                  <a:pt x="61980" y="17453"/>
                </a:lnTo>
                <a:lnTo>
                  <a:pt x="61037" y="16509"/>
                </a:lnTo>
                <a:lnTo>
                  <a:pt x="61037" y="16698"/>
                </a:lnTo>
                <a:lnTo>
                  <a:pt x="61037" y="16887"/>
                </a:lnTo>
                <a:lnTo>
                  <a:pt x="60093" y="15943"/>
                </a:lnTo>
                <a:lnTo>
                  <a:pt x="60376" y="16321"/>
                </a:lnTo>
                <a:lnTo>
                  <a:pt x="59527" y="15377"/>
                </a:lnTo>
                <a:lnTo>
                  <a:pt x="59056" y="14906"/>
                </a:lnTo>
                <a:lnTo>
                  <a:pt x="59244" y="14906"/>
                </a:lnTo>
                <a:lnTo>
                  <a:pt x="59905" y="15472"/>
                </a:lnTo>
                <a:lnTo>
                  <a:pt x="59905" y="15472"/>
                </a:lnTo>
                <a:lnTo>
                  <a:pt x="57641" y="13396"/>
                </a:lnTo>
                <a:lnTo>
                  <a:pt x="58112" y="13868"/>
                </a:lnTo>
                <a:lnTo>
                  <a:pt x="56886" y="13019"/>
                </a:lnTo>
                <a:lnTo>
                  <a:pt x="55754" y="12453"/>
                </a:lnTo>
                <a:lnTo>
                  <a:pt x="56603" y="13113"/>
                </a:lnTo>
                <a:lnTo>
                  <a:pt x="57452" y="13774"/>
                </a:lnTo>
                <a:lnTo>
                  <a:pt x="58961" y="15283"/>
                </a:lnTo>
                <a:lnTo>
                  <a:pt x="60376" y="16604"/>
                </a:lnTo>
                <a:lnTo>
                  <a:pt x="61225" y="17264"/>
                </a:lnTo>
                <a:lnTo>
                  <a:pt x="62074" y="17925"/>
                </a:lnTo>
                <a:lnTo>
                  <a:pt x="62074" y="17925"/>
                </a:lnTo>
                <a:lnTo>
                  <a:pt x="61414" y="17547"/>
                </a:lnTo>
                <a:lnTo>
                  <a:pt x="60659" y="16981"/>
                </a:lnTo>
                <a:lnTo>
                  <a:pt x="60754" y="17264"/>
                </a:lnTo>
                <a:lnTo>
                  <a:pt x="60942" y="17642"/>
                </a:lnTo>
                <a:lnTo>
                  <a:pt x="61980" y="19151"/>
                </a:lnTo>
                <a:lnTo>
                  <a:pt x="63301" y="20943"/>
                </a:lnTo>
                <a:lnTo>
                  <a:pt x="63207" y="20943"/>
                </a:lnTo>
                <a:lnTo>
                  <a:pt x="63395" y="21038"/>
                </a:lnTo>
                <a:lnTo>
                  <a:pt x="63490" y="21321"/>
                </a:lnTo>
                <a:lnTo>
                  <a:pt x="63678" y="21604"/>
                </a:lnTo>
                <a:lnTo>
                  <a:pt x="63773" y="21698"/>
                </a:lnTo>
                <a:lnTo>
                  <a:pt x="63584" y="21321"/>
                </a:lnTo>
                <a:lnTo>
                  <a:pt x="63584" y="21321"/>
                </a:lnTo>
                <a:lnTo>
                  <a:pt x="64244" y="22170"/>
                </a:lnTo>
                <a:lnTo>
                  <a:pt x="64716" y="22641"/>
                </a:lnTo>
                <a:lnTo>
                  <a:pt x="64905" y="22830"/>
                </a:lnTo>
                <a:lnTo>
                  <a:pt x="64999" y="22830"/>
                </a:lnTo>
                <a:lnTo>
                  <a:pt x="64999" y="22641"/>
                </a:lnTo>
                <a:lnTo>
                  <a:pt x="64905" y="22358"/>
                </a:lnTo>
                <a:lnTo>
                  <a:pt x="65282" y="23207"/>
                </a:lnTo>
                <a:lnTo>
                  <a:pt x="65565" y="24056"/>
                </a:lnTo>
                <a:lnTo>
                  <a:pt x="66225" y="25943"/>
                </a:lnTo>
                <a:lnTo>
                  <a:pt x="66697" y="27830"/>
                </a:lnTo>
                <a:lnTo>
                  <a:pt x="66886" y="28490"/>
                </a:lnTo>
                <a:lnTo>
                  <a:pt x="66980" y="28868"/>
                </a:lnTo>
                <a:lnTo>
                  <a:pt x="66886" y="28962"/>
                </a:lnTo>
                <a:lnTo>
                  <a:pt x="66697" y="28679"/>
                </a:lnTo>
                <a:lnTo>
                  <a:pt x="66697" y="29245"/>
                </a:lnTo>
                <a:lnTo>
                  <a:pt x="66791" y="29905"/>
                </a:lnTo>
                <a:lnTo>
                  <a:pt x="66886" y="29905"/>
                </a:lnTo>
                <a:lnTo>
                  <a:pt x="66886" y="30094"/>
                </a:lnTo>
                <a:lnTo>
                  <a:pt x="66886" y="30566"/>
                </a:lnTo>
                <a:lnTo>
                  <a:pt x="66697" y="30377"/>
                </a:lnTo>
                <a:lnTo>
                  <a:pt x="66603" y="30188"/>
                </a:lnTo>
                <a:lnTo>
                  <a:pt x="66603" y="30094"/>
                </a:lnTo>
                <a:lnTo>
                  <a:pt x="66697" y="29905"/>
                </a:lnTo>
                <a:lnTo>
                  <a:pt x="66508" y="28679"/>
                </a:lnTo>
                <a:lnTo>
                  <a:pt x="66225" y="27358"/>
                </a:lnTo>
                <a:lnTo>
                  <a:pt x="66603" y="30283"/>
                </a:lnTo>
                <a:lnTo>
                  <a:pt x="66697" y="31792"/>
                </a:lnTo>
                <a:lnTo>
                  <a:pt x="66697" y="33302"/>
                </a:lnTo>
                <a:lnTo>
                  <a:pt x="66603" y="34717"/>
                </a:lnTo>
                <a:lnTo>
                  <a:pt x="66414" y="36226"/>
                </a:lnTo>
                <a:lnTo>
                  <a:pt x="66131" y="37547"/>
                </a:lnTo>
                <a:lnTo>
                  <a:pt x="65659" y="38962"/>
                </a:lnTo>
                <a:lnTo>
                  <a:pt x="65848" y="38584"/>
                </a:lnTo>
                <a:lnTo>
                  <a:pt x="65942" y="38584"/>
                </a:lnTo>
                <a:lnTo>
                  <a:pt x="65848" y="39245"/>
                </a:lnTo>
                <a:lnTo>
                  <a:pt x="65565" y="40188"/>
                </a:lnTo>
                <a:lnTo>
                  <a:pt x="65471" y="40471"/>
                </a:lnTo>
                <a:lnTo>
                  <a:pt x="65282" y="40660"/>
                </a:lnTo>
                <a:lnTo>
                  <a:pt x="65282" y="40566"/>
                </a:lnTo>
                <a:lnTo>
                  <a:pt x="65093" y="41132"/>
                </a:lnTo>
                <a:lnTo>
                  <a:pt x="64433" y="43018"/>
                </a:lnTo>
                <a:lnTo>
                  <a:pt x="63678" y="45282"/>
                </a:lnTo>
                <a:lnTo>
                  <a:pt x="62735" y="47264"/>
                </a:lnTo>
                <a:lnTo>
                  <a:pt x="61697" y="49056"/>
                </a:lnTo>
                <a:lnTo>
                  <a:pt x="60659" y="50943"/>
                </a:lnTo>
                <a:lnTo>
                  <a:pt x="59433" y="52735"/>
                </a:lnTo>
                <a:lnTo>
                  <a:pt x="58207" y="54433"/>
                </a:lnTo>
                <a:lnTo>
                  <a:pt x="56886" y="56037"/>
                </a:lnTo>
                <a:lnTo>
                  <a:pt x="55376" y="57641"/>
                </a:lnTo>
                <a:lnTo>
                  <a:pt x="53867" y="59150"/>
                </a:lnTo>
                <a:lnTo>
                  <a:pt x="52169" y="60376"/>
                </a:lnTo>
                <a:lnTo>
                  <a:pt x="48961" y="62452"/>
                </a:lnTo>
                <a:lnTo>
                  <a:pt x="44528" y="65282"/>
                </a:lnTo>
                <a:lnTo>
                  <a:pt x="44622" y="65188"/>
                </a:lnTo>
                <a:lnTo>
                  <a:pt x="44716" y="65093"/>
                </a:lnTo>
                <a:lnTo>
                  <a:pt x="45094" y="64810"/>
                </a:lnTo>
                <a:lnTo>
                  <a:pt x="45660" y="64527"/>
                </a:lnTo>
                <a:lnTo>
                  <a:pt x="43867" y="65376"/>
                </a:lnTo>
                <a:lnTo>
                  <a:pt x="43113" y="65754"/>
                </a:lnTo>
                <a:lnTo>
                  <a:pt x="42924" y="65754"/>
                </a:lnTo>
                <a:lnTo>
                  <a:pt x="43113" y="65659"/>
                </a:lnTo>
                <a:lnTo>
                  <a:pt x="41603" y="66037"/>
                </a:lnTo>
                <a:lnTo>
                  <a:pt x="39999" y="66320"/>
                </a:lnTo>
                <a:lnTo>
                  <a:pt x="38396" y="66508"/>
                </a:lnTo>
                <a:lnTo>
                  <a:pt x="36792" y="66697"/>
                </a:lnTo>
                <a:lnTo>
                  <a:pt x="33584" y="66980"/>
                </a:lnTo>
                <a:lnTo>
                  <a:pt x="32169" y="67169"/>
                </a:lnTo>
                <a:lnTo>
                  <a:pt x="30754" y="67357"/>
                </a:lnTo>
                <a:lnTo>
                  <a:pt x="30094" y="67357"/>
                </a:lnTo>
                <a:lnTo>
                  <a:pt x="29339" y="67263"/>
                </a:lnTo>
                <a:lnTo>
                  <a:pt x="27830" y="66886"/>
                </a:lnTo>
                <a:lnTo>
                  <a:pt x="26415" y="66508"/>
                </a:lnTo>
                <a:lnTo>
                  <a:pt x="25754" y="66414"/>
                </a:lnTo>
                <a:lnTo>
                  <a:pt x="25094" y="66414"/>
                </a:lnTo>
                <a:lnTo>
                  <a:pt x="25566" y="66980"/>
                </a:lnTo>
                <a:lnTo>
                  <a:pt x="25471" y="67074"/>
                </a:lnTo>
                <a:lnTo>
                  <a:pt x="25188" y="66980"/>
                </a:lnTo>
                <a:lnTo>
                  <a:pt x="24339" y="66791"/>
                </a:lnTo>
                <a:lnTo>
                  <a:pt x="23773" y="66508"/>
                </a:lnTo>
                <a:lnTo>
                  <a:pt x="24245" y="66414"/>
                </a:lnTo>
                <a:lnTo>
                  <a:pt x="24717" y="66603"/>
                </a:lnTo>
                <a:lnTo>
                  <a:pt x="24811" y="66414"/>
                </a:lnTo>
                <a:lnTo>
                  <a:pt x="24811" y="66320"/>
                </a:lnTo>
                <a:lnTo>
                  <a:pt x="24717" y="66225"/>
                </a:lnTo>
                <a:lnTo>
                  <a:pt x="24528" y="66131"/>
                </a:lnTo>
                <a:lnTo>
                  <a:pt x="24151" y="66225"/>
                </a:lnTo>
                <a:lnTo>
                  <a:pt x="23679" y="66320"/>
                </a:lnTo>
                <a:lnTo>
                  <a:pt x="23018" y="66414"/>
                </a:lnTo>
                <a:lnTo>
                  <a:pt x="23490" y="66225"/>
                </a:lnTo>
                <a:lnTo>
                  <a:pt x="22075" y="65942"/>
                </a:lnTo>
                <a:lnTo>
                  <a:pt x="20943" y="65659"/>
                </a:lnTo>
                <a:lnTo>
                  <a:pt x="20000" y="65282"/>
                </a:lnTo>
                <a:lnTo>
                  <a:pt x="19056" y="64810"/>
                </a:lnTo>
                <a:lnTo>
                  <a:pt x="19056" y="64810"/>
                </a:lnTo>
                <a:lnTo>
                  <a:pt x="19717" y="64999"/>
                </a:lnTo>
                <a:lnTo>
                  <a:pt x="19151" y="64716"/>
                </a:lnTo>
                <a:lnTo>
                  <a:pt x="18962" y="64810"/>
                </a:lnTo>
                <a:lnTo>
                  <a:pt x="19151" y="64905"/>
                </a:lnTo>
                <a:lnTo>
                  <a:pt x="18490" y="64905"/>
                </a:lnTo>
                <a:lnTo>
                  <a:pt x="17830" y="64716"/>
                </a:lnTo>
                <a:lnTo>
                  <a:pt x="17264" y="64527"/>
                </a:lnTo>
                <a:lnTo>
                  <a:pt x="16698" y="64150"/>
                </a:lnTo>
                <a:lnTo>
                  <a:pt x="16981" y="64056"/>
                </a:lnTo>
                <a:lnTo>
                  <a:pt x="17264" y="64150"/>
                </a:lnTo>
                <a:lnTo>
                  <a:pt x="17264" y="64150"/>
                </a:lnTo>
                <a:lnTo>
                  <a:pt x="15188" y="63207"/>
                </a:lnTo>
                <a:lnTo>
                  <a:pt x="14622" y="62829"/>
                </a:lnTo>
                <a:lnTo>
                  <a:pt x="14717" y="62924"/>
                </a:lnTo>
                <a:lnTo>
                  <a:pt x="13773" y="62546"/>
                </a:lnTo>
                <a:lnTo>
                  <a:pt x="12924" y="62075"/>
                </a:lnTo>
                <a:lnTo>
                  <a:pt x="12358" y="61697"/>
                </a:lnTo>
                <a:lnTo>
                  <a:pt x="12264" y="61508"/>
                </a:lnTo>
                <a:lnTo>
                  <a:pt x="12170" y="61320"/>
                </a:lnTo>
                <a:lnTo>
                  <a:pt x="11698" y="60942"/>
                </a:lnTo>
                <a:lnTo>
                  <a:pt x="11132" y="60471"/>
                </a:lnTo>
                <a:lnTo>
                  <a:pt x="9906" y="59244"/>
                </a:lnTo>
                <a:lnTo>
                  <a:pt x="9906" y="59244"/>
                </a:lnTo>
                <a:lnTo>
                  <a:pt x="10566" y="59527"/>
                </a:lnTo>
                <a:lnTo>
                  <a:pt x="9434" y="58584"/>
                </a:lnTo>
                <a:lnTo>
                  <a:pt x="8207" y="57546"/>
                </a:lnTo>
                <a:lnTo>
                  <a:pt x="7547" y="56886"/>
                </a:lnTo>
                <a:lnTo>
                  <a:pt x="6981" y="56131"/>
                </a:lnTo>
                <a:lnTo>
                  <a:pt x="6226" y="55094"/>
                </a:lnTo>
                <a:lnTo>
                  <a:pt x="6415" y="55377"/>
                </a:lnTo>
                <a:lnTo>
                  <a:pt x="6038" y="54905"/>
                </a:lnTo>
                <a:lnTo>
                  <a:pt x="5472" y="54244"/>
                </a:lnTo>
                <a:lnTo>
                  <a:pt x="5283" y="53961"/>
                </a:lnTo>
                <a:lnTo>
                  <a:pt x="5094" y="53867"/>
                </a:lnTo>
                <a:lnTo>
                  <a:pt x="5377" y="54622"/>
                </a:lnTo>
                <a:lnTo>
                  <a:pt x="5849" y="55282"/>
                </a:lnTo>
                <a:lnTo>
                  <a:pt x="6321" y="55943"/>
                </a:lnTo>
                <a:lnTo>
                  <a:pt x="6698" y="56603"/>
                </a:lnTo>
                <a:lnTo>
                  <a:pt x="6226" y="56226"/>
                </a:lnTo>
                <a:lnTo>
                  <a:pt x="5943" y="55848"/>
                </a:lnTo>
                <a:lnTo>
                  <a:pt x="6038" y="56037"/>
                </a:lnTo>
                <a:lnTo>
                  <a:pt x="5943" y="55943"/>
                </a:lnTo>
                <a:lnTo>
                  <a:pt x="5377" y="55188"/>
                </a:lnTo>
                <a:lnTo>
                  <a:pt x="5000" y="54716"/>
                </a:lnTo>
                <a:lnTo>
                  <a:pt x="4717" y="54150"/>
                </a:lnTo>
                <a:lnTo>
                  <a:pt x="4528" y="53678"/>
                </a:lnTo>
                <a:lnTo>
                  <a:pt x="4528" y="53584"/>
                </a:lnTo>
                <a:lnTo>
                  <a:pt x="4623" y="53395"/>
                </a:lnTo>
                <a:lnTo>
                  <a:pt x="5094" y="54244"/>
                </a:lnTo>
                <a:lnTo>
                  <a:pt x="4717" y="53301"/>
                </a:lnTo>
                <a:lnTo>
                  <a:pt x="4528" y="53018"/>
                </a:lnTo>
                <a:lnTo>
                  <a:pt x="4151" y="52263"/>
                </a:lnTo>
                <a:lnTo>
                  <a:pt x="4151" y="52169"/>
                </a:lnTo>
                <a:lnTo>
                  <a:pt x="3774" y="51509"/>
                </a:lnTo>
                <a:lnTo>
                  <a:pt x="3396" y="50660"/>
                </a:lnTo>
                <a:lnTo>
                  <a:pt x="3585" y="51603"/>
                </a:lnTo>
                <a:lnTo>
                  <a:pt x="3396" y="51226"/>
                </a:lnTo>
                <a:lnTo>
                  <a:pt x="3208" y="50848"/>
                </a:lnTo>
                <a:lnTo>
                  <a:pt x="3208" y="50471"/>
                </a:lnTo>
                <a:lnTo>
                  <a:pt x="3208" y="50094"/>
                </a:lnTo>
                <a:lnTo>
                  <a:pt x="3585" y="50754"/>
                </a:lnTo>
                <a:lnTo>
                  <a:pt x="3868" y="51509"/>
                </a:lnTo>
                <a:lnTo>
                  <a:pt x="3868" y="51509"/>
                </a:lnTo>
                <a:lnTo>
                  <a:pt x="3208" y="49528"/>
                </a:lnTo>
                <a:lnTo>
                  <a:pt x="3208" y="49528"/>
                </a:lnTo>
                <a:lnTo>
                  <a:pt x="3868" y="50754"/>
                </a:lnTo>
                <a:lnTo>
                  <a:pt x="3208" y="48962"/>
                </a:lnTo>
                <a:lnTo>
                  <a:pt x="3585" y="49339"/>
                </a:lnTo>
                <a:lnTo>
                  <a:pt x="3774" y="49433"/>
                </a:lnTo>
                <a:lnTo>
                  <a:pt x="3962" y="49528"/>
                </a:lnTo>
                <a:lnTo>
                  <a:pt x="4057" y="49905"/>
                </a:lnTo>
                <a:lnTo>
                  <a:pt x="3868" y="48962"/>
                </a:lnTo>
                <a:lnTo>
                  <a:pt x="3491" y="47924"/>
                </a:lnTo>
                <a:lnTo>
                  <a:pt x="2641" y="45565"/>
                </a:lnTo>
                <a:lnTo>
                  <a:pt x="2170" y="43867"/>
                </a:lnTo>
                <a:lnTo>
                  <a:pt x="1698" y="41886"/>
                </a:lnTo>
                <a:lnTo>
                  <a:pt x="1698" y="41886"/>
                </a:lnTo>
                <a:lnTo>
                  <a:pt x="1887" y="42075"/>
                </a:lnTo>
                <a:lnTo>
                  <a:pt x="1981" y="41981"/>
                </a:lnTo>
                <a:lnTo>
                  <a:pt x="2075" y="42075"/>
                </a:lnTo>
                <a:lnTo>
                  <a:pt x="2264" y="42169"/>
                </a:lnTo>
                <a:lnTo>
                  <a:pt x="2170" y="40283"/>
                </a:lnTo>
                <a:lnTo>
                  <a:pt x="2075" y="38301"/>
                </a:lnTo>
                <a:lnTo>
                  <a:pt x="2170" y="36415"/>
                </a:lnTo>
                <a:lnTo>
                  <a:pt x="2358" y="35566"/>
                </a:lnTo>
                <a:lnTo>
                  <a:pt x="2453" y="34811"/>
                </a:lnTo>
                <a:lnTo>
                  <a:pt x="2830" y="32830"/>
                </a:lnTo>
                <a:lnTo>
                  <a:pt x="2830" y="33207"/>
                </a:lnTo>
                <a:lnTo>
                  <a:pt x="2924" y="33490"/>
                </a:lnTo>
                <a:lnTo>
                  <a:pt x="2924" y="32453"/>
                </a:lnTo>
                <a:lnTo>
                  <a:pt x="3019" y="31415"/>
                </a:lnTo>
                <a:lnTo>
                  <a:pt x="3396" y="29245"/>
                </a:lnTo>
                <a:lnTo>
                  <a:pt x="3868" y="27075"/>
                </a:lnTo>
                <a:lnTo>
                  <a:pt x="4623" y="25000"/>
                </a:lnTo>
                <a:lnTo>
                  <a:pt x="5566" y="22830"/>
                </a:lnTo>
                <a:lnTo>
                  <a:pt x="6604" y="20849"/>
                </a:lnTo>
                <a:lnTo>
                  <a:pt x="7830" y="18868"/>
                </a:lnTo>
                <a:lnTo>
                  <a:pt x="9151" y="16887"/>
                </a:lnTo>
                <a:lnTo>
                  <a:pt x="10566" y="15094"/>
                </a:lnTo>
                <a:lnTo>
                  <a:pt x="12075" y="13302"/>
                </a:lnTo>
                <a:lnTo>
                  <a:pt x="13773" y="11698"/>
                </a:lnTo>
                <a:lnTo>
                  <a:pt x="15377" y="10095"/>
                </a:lnTo>
                <a:lnTo>
                  <a:pt x="17170" y="8679"/>
                </a:lnTo>
                <a:lnTo>
                  <a:pt x="18962" y="7453"/>
                </a:lnTo>
                <a:lnTo>
                  <a:pt x="20754" y="6321"/>
                </a:lnTo>
                <a:lnTo>
                  <a:pt x="22547" y="5378"/>
                </a:lnTo>
                <a:lnTo>
                  <a:pt x="21603" y="6227"/>
                </a:lnTo>
                <a:lnTo>
                  <a:pt x="22641" y="5472"/>
                </a:lnTo>
                <a:lnTo>
                  <a:pt x="23302" y="5095"/>
                </a:lnTo>
                <a:lnTo>
                  <a:pt x="25377" y="4151"/>
                </a:lnTo>
                <a:lnTo>
                  <a:pt x="24811" y="4151"/>
                </a:lnTo>
                <a:lnTo>
                  <a:pt x="25660" y="3774"/>
                </a:lnTo>
                <a:lnTo>
                  <a:pt x="26886" y="3208"/>
                </a:lnTo>
                <a:lnTo>
                  <a:pt x="26603" y="3585"/>
                </a:lnTo>
                <a:lnTo>
                  <a:pt x="26886" y="3585"/>
                </a:lnTo>
                <a:lnTo>
                  <a:pt x="26886" y="3680"/>
                </a:lnTo>
                <a:lnTo>
                  <a:pt x="26792" y="3774"/>
                </a:lnTo>
                <a:lnTo>
                  <a:pt x="28301" y="3302"/>
                </a:lnTo>
                <a:lnTo>
                  <a:pt x="29622" y="2736"/>
                </a:lnTo>
                <a:lnTo>
                  <a:pt x="31037" y="2264"/>
                </a:lnTo>
                <a:lnTo>
                  <a:pt x="31792" y="2076"/>
                </a:lnTo>
                <a:lnTo>
                  <a:pt x="32641" y="1981"/>
                </a:lnTo>
                <a:lnTo>
                  <a:pt x="32547" y="2076"/>
                </a:lnTo>
                <a:lnTo>
                  <a:pt x="32924" y="1981"/>
                </a:lnTo>
                <a:lnTo>
                  <a:pt x="34245" y="1793"/>
                </a:lnTo>
                <a:lnTo>
                  <a:pt x="35848" y="1415"/>
                </a:lnTo>
                <a:lnTo>
                  <a:pt x="36981" y="1132"/>
                </a:lnTo>
                <a:lnTo>
                  <a:pt x="36981" y="1415"/>
                </a:lnTo>
                <a:lnTo>
                  <a:pt x="40943" y="1227"/>
                </a:lnTo>
                <a:lnTo>
                  <a:pt x="41509" y="1038"/>
                </a:lnTo>
                <a:lnTo>
                  <a:pt x="41697" y="1132"/>
                </a:lnTo>
                <a:lnTo>
                  <a:pt x="41509" y="1227"/>
                </a:lnTo>
                <a:lnTo>
                  <a:pt x="41320" y="1321"/>
                </a:lnTo>
                <a:lnTo>
                  <a:pt x="42263" y="1321"/>
                </a:lnTo>
                <a:lnTo>
                  <a:pt x="43113" y="1227"/>
                </a:lnTo>
                <a:lnTo>
                  <a:pt x="43396" y="1415"/>
                </a:lnTo>
                <a:lnTo>
                  <a:pt x="44056" y="1604"/>
                </a:lnTo>
                <a:lnTo>
                  <a:pt x="45943" y="2076"/>
                </a:lnTo>
                <a:lnTo>
                  <a:pt x="48018" y="2359"/>
                </a:lnTo>
                <a:lnTo>
                  <a:pt x="49622" y="2736"/>
                </a:lnTo>
                <a:lnTo>
                  <a:pt x="47641" y="1981"/>
                </a:lnTo>
                <a:lnTo>
                  <a:pt x="45282" y="1321"/>
                </a:lnTo>
                <a:lnTo>
                  <a:pt x="42735" y="755"/>
                </a:lnTo>
                <a:lnTo>
                  <a:pt x="40188" y="283"/>
                </a:lnTo>
                <a:lnTo>
                  <a:pt x="37735" y="95"/>
                </a:lnTo>
                <a:lnTo>
                  <a:pt x="354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8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/>
        </p:nvSpPr>
        <p:spPr>
          <a:xfrm>
            <a:off x="285720" y="142858"/>
            <a:ext cx="2786400" cy="2143140"/>
          </a:xfrm>
          <a:prstGeom prst="ellipse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dirty="0" smtClean="0">
                <a:solidFill>
                  <a:srgbClr val="FFFFFF"/>
                </a:solidFill>
                <a:latin typeface="華康平劇體W7" pitchFamily="81" charset="-120"/>
                <a:ea typeface="華康平劇體W7" pitchFamily="81" charset="-120"/>
                <a:cs typeface="Sniglet"/>
                <a:sym typeface="Sniglet"/>
              </a:rPr>
              <a:t>你會想讀作者寫的其他故事嗎？</a:t>
            </a:r>
            <a:endParaRPr sz="2400" dirty="0">
              <a:solidFill>
                <a:srgbClr val="FFFFFF"/>
              </a:solidFill>
              <a:latin typeface="華康平劇體W7" pitchFamily="81" charset="-120"/>
              <a:ea typeface="華康平劇體W7" pitchFamily="81" charset="-120"/>
              <a:cs typeface="Sniglet"/>
              <a:sym typeface="Sniglet"/>
            </a:endParaRPr>
          </a:p>
        </p:txBody>
      </p:sp>
      <p:sp>
        <p:nvSpPr>
          <p:cNvPr id="207" name="Shape 207"/>
          <p:cNvSpPr>
            <a:spLocks/>
          </p:cNvSpPr>
          <p:nvPr/>
        </p:nvSpPr>
        <p:spPr>
          <a:xfrm>
            <a:off x="1214414" y="2857502"/>
            <a:ext cx="2786400" cy="2142000"/>
          </a:xfrm>
          <a:prstGeom prst="ellipse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dirty="0" smtClean="0">
                <a:solidFill>
                  <a:srgbClr val="FFFFFF"/>
                </a:solidFill>
                <a:latin typeface="華康平劇體W7" pitchFamily="81" charset="-120"/>
                <a:ea typeface="華康平劇體W7" pitchFamily="81" charset="-120"/>
                <a:cs typeface="Sniglet"/>
                <a:sym typeface="Sniglet"/>
              </a:rPr>
              <a:t>故事中的插圖有提供你閱讀的線索嗎？</a:t>
            </a:r>
            <a:endParaRPr lang="zh-TW" altLang="en-US" sz="2400" dirty="0">
              <a:solidFill>
                <a:srgbClr val="FFFFFF"/>
              </a:solidFill>
              <a:latin typeface="華康平劇體W7" pitchFamily="81" charset="-120"/>
              <a:ea typeface="華康平劇體W7" pitchFamily="81" charset="-120"/>
              <a:cs typeface="Sniglet"/>
              <a:sym typeface="Sniglet"/>
            </a:endParaRPr>
          </a:p>
        </p:txBody>
      </p:sp>
      <p:sp>
        <p:nvSpPr>
          <p:cNvPr id="208" name="Shape 208"/>
          <p:cNvSpPr>
            <a:spLocks/>
          </p:cNvSpPr>
          <p:nvPr/>
        </p:nvSpPr>
        <p:spPr>
          <a:xfrm>
            <a:off x="6000760" y="285734"/>
            <a:ext cx="2786400" cy="2142000"/>
          </a:xfrm>
          <a:prstGeom prst="ellipse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dirty="0" smtClean="0">
                <a:solidFill>
                  <a:srgbClr val="FFFFFF"/>
                </a:solidFill>
                <a:latin typeface="華康平劇體W7" pitchFamily="81" charset="-120"/>
                <a:ea typeface="華康平劇體W7" pitchFamily="81" charset="-120"/>
                <a:cs typeface="Sniglet"/>
                <a:sym typeface="Sniglet"/>
              </a:rPr>
              <a:t>如果要畫關係圖，可以怎麼畫呢？</a:t>
            </a:r>
            <a:endParaRPr lang="zh-TW" altLang="en-US" sz="2400" dirty="0">
              <a:solidFill>
                <a:srgbClr val="FFFFFF"/>
              </a:solidFill>
              <a:latin typeface="華康平劇體W7" pitchFamily="81" charset="-120"/>
              <a:ea typeface="華康平劇體W7" pitchFamily="81" charset="-120"/>
              <a:cs typeface="Sniglet"/>
              <a:sym typeface="Sniglet"/>
            </a:endParaRPr>
          </a:p>
        </p:txBody>
      </p:sp>
      <p:sp>
        <p:nvSpPr>
          <p:cNvPr id="16" name="Shape 206"/>
          <p:cNvSpPr/>
          <p:nvPr/>
        </p:nvSpPr>
        <p:spPr>
          <a:xfrm>
            <a:off x="4929190" y="2857502"/>
            <a:ext cx="2786082" cy="2143140"/>
          </a:xfrm>
          <a:prstGeom prst="ellipse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dirty="0" smtClean="0">
                <a:solidFill>
                  <a:srgbClr val="FFFFFF"/>
                </a:solidFill>
                <a:latin typeface="華康平劇體W7" pitchFamily="81" charset="-120"/>
                <a:ea typeface="華康平劇體W7" pitchFamily="81" charset="-120"/>
                <a:cs typeface="Sniglet"/>
                <a:sym typeface="Sniglet"/>
              </a:rPr>
              <a:t>你覺得作者要表達什麼呢？</a:t>
            </a:r>
            <a:endParaRPr sz="2400" dirty="0">
              <a:solidFill>
                <a:srgbClr val="FFFFFF"/>
              </a:solidFill>
              <a:latin typeface="華康平劇體W7" pitchFamily="81" charset="-120"/>
              <a:ea typeface="華康平劇體W7" pitchFamily="81" charset="-120"/>
              <a:cs typeface="Sniglet"/>
              <a:sym typeface="Sniglet"/>
            </a:endParaRPr>
          </a:p>
        </p:txBody>
      </p:sp>
      <p:grpSp>
        <p:nvGrpSpPr>
          <p:cNvPr id="2" name="Shape 389"/>
          <p:cNvGrpSpPr/>
          <p:nvPr/>
        </p:nvGrpSpPr>
        <p:grpSpPr>
          <a:xfrm rot="5400000">
            <a:off x="1532845" y="2324757"/>
            <a:ext cx="675858" cy="598340"/>
            <a:chOff x="1113100" y="2199475"/>
            <a:chExt cx="801900" cy="709925"/>
          </a:xfrm>
        </p:grpSpPr>
        <p:sp>
          <p:nvSpPr>
            <p:cNvPr id="18" name="Shape 390"/>
            <p:cNvSpPr/>
            <p:nvPr/>
          </p:nvSpPr>
          <p:spPr>
            <a:xfrm>
              <a:off x="1113100" y="2291450"/>
              <a:ext cx="735850" cy="617950"/>
            </a:xfrm>
            <a:custGeom>
              <a:avLst/>
              <a:gdLst/>
              <a:ahLst/>
              <a:cxnLst/>
              <a:rect l="0" t="0" r="0" b="0"/>
              <a:pathLst>
                <a:path w="29434" h="24718" extrusionOk="0">
                  <a:moveTo>
                    <a:pt x="26604" y="13869"/>
                  </a:moveTo>
                  <a:lnTo>
                    <a:pt x="26509" y="13963"/>
                  </a:lnTo>
                  <a:lnTo>
                    <a:pt x="26509" y="14057"/>
                  </a:lnTo>
                  <a:lnTo>
                    <a:pt x="26604" y="14246"/>
                  </a:lnTo>
                  <a:lnTo>
                    <a:pt x="26604" y="13869"/>
                  </a:lnTo>
                  <a:close/>
                  <a:moveTo>
                    <a:pt x="7925" y="23397"/>
                  </a:moveTo>
                  <a:lnTo>
                    <a:pt x="8302" y="23491"/>
                  </a:lnTo>
                  <a:lnTo>
                    <a:pt x="8113" y="23491"/>
                  </a:lnTo>
                  <a:lnTo>
                    <a:pt x="7925" y="23397"/>
                  </a:lnTo>
                  <a:close/>
                  <a:moveTo>
                    <a:pt x="28962" y="1"/>
                  </a:moveTo>
                  <a:lnTo>
                    <a:pt x="28962" y="95"/>
                  </a:lnTo>
                  <a:lnTo>
                    <a:pt x="28774" y="284"/>
                  </a:lnTo>
                  <a:lnTo>
                    <a:pt x="28868" y="284"/>
                  </a:lnTo>
                  <a:lnTo>
                    <a:pt x="28868" y="567"/>
                  </a:lnTo>
                  <a:lnTo>
                    <a:pt x="28679" y="567"/>
                  </a:lnTo>
                  <a:lnTo>
                    <a:pt x="28868" y="661"/>
                  </a:lnTo>
                  <a:lnTo>
                    <a:pt x="28679" y="850"/>
                  </a:lnTo>
                  <a:lnTo>
                    <a:pt x="28679" y="1039"/>
                  </a:lnTo>
                  <a:lnTo>
                    <a:pt x="28585" y="1039"/>
                  </a:lnTo>
                  <a:lnTo>
                    <a:pt x="28491" y="1227"/>
                  </a:lnTo>
                  <a:lnTo>
                    <a:pt x="28679" y="1416"/>
                  </a:lnTo>
                  <a:lnTo>
                    <a:pt x="28962" y="1605"/>
                  </a:lnTo>
                  <a:lnTo>
                    <a:pt x="28585" y="1793"/>
                  </a:lnTo>
                  <a:lnTo>
                    <a:pt x="28868" y="1982"/>
                  </a:lnTo>
                  <a:lnTo>
                    <a:pt x="28962" y="2171"/>
                  </a:lnTo>
                  <a:lnTo>
                    <a:pt x="28868" y="2265"/>
                  </a:lnTo>
                  <a:lnTo>
                    <a:pt x="28774" y="2359"/>
                  </a:lnTo>
                  <a:lnTo>
                    <a:pt x="28868" y="2359"/>
                  </a:lnTo>
                  <a:lnTo>
                    <a:pt x="28774" y="2454"/>
                  </a:lnTo>
                  <a:lnTo>
                    <a:pt x="28868" y="2548"/>
                  </a:lnTo>
                  <a:lnTo>
                    <a:pt x="28868" y="2642"/>
                  </a:lnTo>
                  <a:lnTo>
                    <a:pt x="28585" y="2642"/>
                  </a:lnTo>
                  <a:lnTo>
                    <a:pt x="28679" y="2737"/>
                  </a:lnTo>
                  <a:lnTo>
                    <a:pt x="28774" y="2831"/>
                  </a:lnTo>
                  <a:lnTo>
                    <a:pt x="28774" y="3303"/>
                  </a:lnTo>
                  <a:lnTo>
                    <a:pt x="28679" y="3680"/>
                  </a:lnTo>
                  <a:lnTo>
                    <a:pt x="28585" y="3963"/>
                  </a:lnTo>
                  <a:lnTo>
                    <a:pt x="28774" y="4058"/>
                  </a:lnTo>
                  <a:lnTo>
                    <a:pt x="28774" y="4341"/>
                  </a:lnTo>
                  <a:lnTo>
                    <a:pt x="28585" y="4246"/>
                  </a:lnTo>
                  <a:lnTo>
                    <a:pt x="28585" y="4341"/>
                  </a:lnTo>
                  <a:lnTo>
                    <a:pt x="28679" y="4435"/>
                  </a:lnTo>
                  <a:lnTo>
                    <a:pt x="28491" y="4435"/>
                  </a:lnTo>
                  <a:lnTo>
                    <a:pt x="28585" y="4718"/>
                  </a:lnTo>
                  <a:lnTo>
                    <a:pt x="28491" y="5001"/>
                  </a:lnTo>
                  <a:lnTo>
                    <a:pt x="28774" y="4907"/>
                  </a:lnTo>
                  <a:lnTo>
                    <a:pt x="29057" y="5095"/>
                  </a:lnTo>
                  <a:lnTo>
                    <a:pt x="29057" y="5095"/>
                  </a:lnTo>
                  <a:lnTo>
                    <a:pt x="28774" y="5001"/>
                  </a:lnTo>
                  <a:lnTo>
                    <a:pt x="28679" y="5001"/>
                  </a:lnTo>
                  <a:lnTo>
                    <a:pt x="28774" y="5095"/>
                  </a:lnTo>
                  <a:lnTo>
                    <a:pt x="28585" y="5095"/>
                  </a:lnTo>
                  <a:lnTo>
                    <a:pt x="28396" y="5567"/>
                  </a:lnTo>
                  <a:lnTo>
                    <a:pt x="28396" y="5756"/>
                  </a:lnTo>
                  <a:lnTo>
                    <a:pt x="28585" y="6039"/>
                  </a:lnTo>
                  <a:lnTo>
                    <a:pt x="28396" y="6982"/>
                  </a:lnTo>
                  <a:lnTo>
                    <a:pt x="28302" y="7359"/>
                  </a:lnTo>
                  <a:lnTo>
                    <a:pt x="28113" y="7737"/>
                  </a:lnTo>
                  <a:lnTo>
                    <a:pt x="28113" y="7642"/>
                  </a:lnTo>
                  <a:lnTo>
                    <a:pt x="28113" y="7548"/>
                  </a:lnTo>
                  <a:lnTo>
                    <a:pt x="27830" y="8114"/>
                  </a:lnTo>
                  <a:lnTo>
                    <a:pt x="27830" y="8114"/>
                  </a:lnTo>
                  <a:lnTo>
                    <a:pt x="27924" y="8020"/>
                  </a:lnTo>
                  <a:lnTo>
                    <a:pt x="27453" y="8963"/>
                  </a:lnTo>
                  <a:lnTo>
                    <a:pt x="27736" y="8963"/>
                  </a:lnTo>
                  <a:lnTo>
                    <a:pt x="27547" y="9246"/>
                  </a:lnTo>
                  <a:lnTo>
                    <a:pt x="27547" y="9435"/>
                  </a:lnTo>
                  <a:lnTo>
                    <a:pt x="27641" y="9529"/>
                  </a:lnTo>
                  <a:lnTo>
                    <a:pt x="27641" y="9812"/>
                  </a:lnTo>
                  <a:lnTo>
                    <a:pt x="27547" y="9906"/>
                  </a:lnTo>
                  <a:lnTo>
                    <a:pt x="27453" y="9906"/>
                  </a:lnTo>
                  <a:lnTo>
                    <a:pt x="27358" y="9718"/>
                  </a:lnTo>
                  <a:lnTo>
                    <a:pt x="27264" y="9812"/>
                  </a:lnTo>
                  <a:lnTo>
                    <a:pt x="27075" y="9906"/>
                  </a:lnTo>
                  <a:lnTo>
                    <a:pt x="27170" y="10001"/>
                  </a:lnTo>
                  <a:lnTo>
                    <a:pt x="27075" y="10095"/>
                  </a:lnTo>
                  <a:lnTo>
                    <a:pt x="27075" y="10284"/>
                  </a:lnTo>
                  <a:lnTo>
                    <a:pt x="27170" y="10472"/>
                  </a:lnTo>
                  <a:lnTo>
                    <a:pt x="27170" y="10755"/>
                  </a:lnTo>
                  <a:lnTo>
                    <a:pt x="26792" y="10755"/>
                  </a:lnTo>
                  <a:lnTo>
                    <a:pt x="26698" y="10661"/>
                  </a:lnTo>
                  <a:lnTo>
                    <a:pt x="26698" y="10850"/>
                  </a:lnTo>
                  <a:lnTo>
                    <a:pt x="26604" y="10944"/>
                  </a:lnTo>
                  <a:lnTo>
                    <a:pt x="26415" y="10944"/>
                  </a:lnTo>
                  <a:lnTo>
                    <a:pt x="26415" y="11038"/>
                  </a:lnTo>
                  <a:lnTo>
                    <a:pt x="26509" y="11038"/>
                  </a:lnTo>
                  <a:lnTo>
                    <a:pt x="26604" y="11133"/>
                  </a:lnTo>
                  <a:lnTo>
                    <a:pt x="26604" y="11321"/>
                  </a:lnTo>
                  <a:lnTo>
                    <a:pt x="26604" y="11510"/>
                  </a:lnTo>
                  <a:lnTo>
                    <a:pt x="26509" y="11510"/>
                  </a:lnTo>
                  <a:lnTo>
                    <a:pt x="26509" y="11416"/>
                  </a:lnTo>
                  <a:lnTo>
                    <a:pt x="26415" y="11416"/>
                  </a:lnTo>
                  <a:lnTo>
                    <a:pt x="26415" y="11321"/>
                  </a:lnTo>
                  <a:lnTo>
                    <a:pt x="26321" y="11793"/>
                  </a:lnTo>
                  <a:lnTo>
                    <a:pt x="26226" y="11699"/>
                  </a:lnTo>
                  <a:lnTo>
                    <a:pt x="26132" y="11793"/>
                  </a:lnTo>
                  <a:lnTo>
                    <a:pt x="26226" y="11793"/>
                  </a:lnTo>
                  <a:lnTo>
                    <a:pt x="26321" y="12076"/>
                  </a:lnTo>
                  <a:lnTo>
                    <a:pt x="26415" y="12359"/>
                  </a:lnTo>
                  <a:lnTo>
                    <a:pt x="26038" y="12548"/>
                  </a:lnTo>
                  <a:lnTo>
                    <a:pt x="25755" y="12737"/>
                  </a:lnTo>
                  <a:lnTo>
                    <a:pt x="25660" y="12925"/>
                  </a:lnTo>
                  <a:lnTo>
                    <a:pt x="25755" y="12925"/>
                  </a:lnTo>
                  <a:lnTo>
                    <a:pt x="25755" y="13020"/>
                  </a:lnTo>
                  <a:lnTo>
                    <a:pt x="25849" y="12737"/>
                  </a:lnTo>
                  <a:lnTo>
                    <a:pt x="25943" y="13020"/>
                  </a:lnTo>
                  <a:lnTo>
                    <a:pt x="26038" y="12831"/>
                  </a:lnTo>
                  <a:lnTo>
                    <a:pt x="26132" y="12925"/>
                  </a:lnTo>
                  <a:lnTo>
                    <a:pt x="25943" y="13208"/>
                  </a:lnTo>
                  <a:lnTo>
                    <a:pt x="25660" y="13114"/>
                  </a:lnTo>
                  <a:lnTo>
                    <a:pt x="25472" y="13208"/>
                  </a:lnTo>
                  <a:lnTo>
                    <a:pt x="25377" y="13397"/>
                  </a:lnTo>
                  <a:lnTo>
                    <a:pt x="25283" y="13869"/>
                  </a:lnTo>
                  <a:lnTo>
                    <a:pt x="25189" y="14435"/>
                  </a:lnTo>
                  <a:lnTo>
                    <a:pt x="25094" y="14623"/>
                  </a:lnTo>
                  <a:lnTo>
                    <a:pt x="25000" y="14812"/>
                  </a:lnTo>
                  <a:lnTo>
                    <a:pt x="24906" y="14718"/>
                  </a:lnTo>
                  <a:lnTo>
                    <a:pt x="24811" y="14529"/>
                  </a:lnTo>
                  <a:lnTo>
                    <a:pt x="24717" y="14906"/>
                  </a:lnTo>
                  <a:lnTo>
                    <a:pt x="24717" y="15189"/>
                  </a:lnTo>
                  <a:lnTo>
                    <a:pt x="24717" y="15284"/>
                  </a:lnTo>
                  <a:lnTo>
                    <a:pt x="24811" y="15284"/>
                  </a:lnTo>
                  <a:lnTo>
                    <a:pt x="24528" y="15378"/>
                  </a:lnTo>
                  <a:lnTo>
                    <a:pt x="24340" y="15472"/>
                  </a:lnTo>
                  <a:lnTo>
                    <a:pt x="24057" y="15944"/>
                  </a:lnTo>
                  <a:lnTo>
                    <a:pt x="23962" y="16416"/>
                  </a:lnTo>
                  <a:lnTo>
                    <a:pt x="23774" y="16699"/>
                  </a:lnTo>
                  <a:lnTo>
                    <a:pt x="23396" y="16699"/>
                  </a:lnTo>
                  <a:lnTo>
                    <a:pt x="23208" y="16982"/>
                  </a:lnTo>
                  <a:lnTo>
                    <a:pt x="23019" y="17359"/>
                  </a:lnTo>
                  <a:lnTo>
                    <a:pt x="22830" y="17831"/>
                  </a:lnTo>
                  <a:lnTo>
                    <a:pt x="22830" y="17736"/>
                  </a:lnTo>
                  <a:lnTo>
                    <a:pt x="22736" y="17642"/>
                  </a:lnTo>
                  <a:lnTo>
                    <a:pt x="22736" y="17642"/>
                  </a:lnTo>
                  <a:lnTo>
                    <a:pt x="22830" y="17925"/>
                  </a:lnTo>
                  <a:lnTo>
                    <a:pt x="22453" y="17925"/>
                  </a:lnTo>
                  <a:lnTo>
                    <a:pt x="22547" y="17736"/>
                  </a:lnTo>
                  <a:lnTo>
                    <a:pt x="22453" y="17736"/>
                  </a:lnTo>
                  <a:lnTo>
                    <a:pt x="22359" y="17831"/>
                  </a:lnTo>
                  <a:lnTo>
                    <a:pt x="22264" y="18208"/>
                  </a:lnTo>
                  <a:lnTo>
                    <a:pt x="22170" y="18491"/>
                  </a:lnTo>
                  <a:lnTo>
                    <a:pt x="22076" y="18585"/>
                  </a:lnTo>
                  <a:lnTo>
                    <a:pt x="21887" y="18585"/>
                  </a:lnTo>
                  <a:lnTo>
                    <a:pt x="21698" y="19152"/>
                  </a:lnTo>
                  <a:lnTo>
                    <a:pt x="21604" y="18869"/>
                  </a:lnTo>
                  <a:lnTo>
                    <a:pt x="21604" y="19057"/>
                  </a:lnTo>
                  <a:lnTo>
                    <a:pt x="21415" y="19152"/>
                  </a:lnTo>
                  <a:lnTo>
                    <a:pt x="20943" y="19529"/>
                  </a:lnTo>
                  <a:lnTo>
                    <a:pt x="20377" y="19812"/>
                  </a:lnTo>
                  <a:lnTo>
                    <a:pt x="19906" y="20095"/>
                  </a:lnTo>
                  <a:lnTo>
                    <a:pt x="20094" y="20189"/>
                  </a:lnTo>
                  <a:lnTo>
                    <a:pt x="20189" y="20284"/>
                  </a:lnTo>
                  <a:lnTo>
                    <a:pt x="19906" y="20378"/>
                  </a:lnTo>
                  <a:lnTo>
                    <a:pt x="19906" y="20284"/>
                  </a:lnTo>
                  <a:lnTo>
                    <a:pt x="19811" y="20189"/>
                  </a:lnTo>
                  <a:lnTo>
                    <a:pt x="19811" y="20284"/>
                  </a:lnTo>
                  <a:lnTo>
                    <a:pt x="19811" y="20378"/>
                  </a:lnTo>
                  <a:lnTo>
                    <a:pt x="19245" y="20284"/>
                  </a:lnTo>
                  <a:lnTo>
                    <a:pt x="19340" y="20378"/>
                  </a:lnTo>
                  <a:lnTo>
                    <a:pt x="19245" y="20472"/>
                  </a:lnTo>
                  <a:lnTo>
                    <a:pt x="19434" y="20567"/>
                  </a:lnTo>
                  <a:lnTo>
                    <a:pt x="19340" y="20661"/>
                  </a:lnTo>
                  <a:lnTo>
                    <a:pt x="18962" y="20661"/>
                  </a:lnTo>
                  <a:lnTo>
                    <a:pt x="18585" y="21038"/>
                  </a:lnTo>
                  <a:lnTo>
                    <a:pt x="18113" y="21416"/>
                  </a:lnTo>
                  <a:lnTo>
                    <a:pt x="17736" y="21699"/>
                  </a:lnTo>
                  <a:lnTo>
                    <a:pt x="17359" y="21793"/>
                  </a:lnTo>
                  <a:lnTo>
                    <a:pt x="17076" y="22076"/>
                  </a:lnTo>
                  <a:lnTo>
                    <a:pt x="16793" y="22359"/>
                  </a:lnTo>
                  <a:lnTo>
                    <a:pt x="16698" y="22265"/>
                  </a:lnTo>
                  <a:lnTo>
                    <a:pt x="16604" y="22170"/>
                  </a:lnTo>
                  <a:lnTo>
                    <a:pt x="16321" y="22170"/>
                  </a:lnTo>
                  <a:lnTo>
                    <a:pt x="15849" y="22453"/>
                  </a:lnTo>
                  <a:lnTo>
                    <a:pt x="14340" y="22831"/>
                  </a:lnTo>
                  <a:lnTo>
                    <a:pt x="14340" y="22925"/>
                  </a:lnTo>
                  <a:lnTo>
                    <a:pt x="14340" y="23019"/>
                  </a:lnTo>
                  <a:lnTo>
                    <a:pt x="14245" y="23114"/>
                  </a:lnTo>
                  <a:lnTo>
                    <a:pt x="14057" y="23019"/>
                  </a:lnTo>
                  <a:lnTo>
                    <a:pt x="13962" y="22925"/>
                  </a:lnTo>
                  <a:lnTo>
                    <a:pt x="13774" y="22925"/>
                  </a:lnTo>
                  <a:lnTo>
                    <a:pt x="13774" y="23208"/>
                  </a:lnTo>
                  <a:lnTo>
                    <a:pt x="13491" y="23114"/>
                  </a:lnTo>
                  <a:lnTo>
                    <a:pt x="13113" y="23114"/>
                  </a:lnTo>
                  <a:lnTo>
                    <a:pt x="12642" y="23208"/>
                  </a:lnTo>
                  <a:lnTo>
                    <a:pt x="12453" y="23302"/>
                  </a:lnTo>
                  <a:lnTo>
                    <a:pt x="12076" y="23208"/>
                  </a:lnTo>
                  <a:lnTo>
                    <a:pt x="11793" y="23114"/>
                  </a:lnTo>
                  <a:lnTo>
                    <a:pt x="11510" y="23585"/>
                  </a:lnTo>
                  <a:lnTo>
                    <a:pt x="11321" y="23397"/>
                  </a:lnTo>
                  <a:lnTo>
                    <a:pt x="11132" y="23302"/>
                  </a:lnTo>
                  <a:lnTo>
                    <a:pt x="10849" y="23302"/>
                  </a:lnTo>
                  <a:lnTo>
                    <a:pt x="10566" y="23397"/>
                  </a:lnTo>
                  <a:lnTo>
                    <a:pt x="10566" y="23302"/>
                  </a:lnTo>
                  <a:lnTo>
                    <a:pt x="10189" y="23302"/>
                  </a:lnTo>
                  <a:lnTo>
                    <a:pt x="9717" y="23491"/>
                  </a:lnTo>
                  <a:lnTo>
                    <a:pt x="9717" y="23302"/>
                  </a:lnTo>
                  <a:lnTo>
                    <a:pt x="9623" y="23491"/>
                  </a:lnTo>
                  <a:lnTo>
                    <a:pt x="9434" y="23680"/>
                  </a:lnTo>
                  <a:lnTo>
                    <a:pt x="9340" y="23585"/>
                  </a:lnTo>
                  <a:lnTo>
                    <a:pt x="9434" y="23585"/>
                  </a:lnTo>
                  <a:lnTo>
                    <a:pt x="9340" y="23491"/>
                  </a:lnTo>
                  <a:lnTo>
                    <a:pt x="9246" y="23491"/>
                  </a:lnTo>
                  <a:lnTo>
                    <a:pt x="9246" y="23585"/>
                  </a:lnTo>
                  <a:lnTo>
                    <a:pt x="9151" y="23491"/>
                  </a:lnTo>
                  <a:lnTo>
                    <a:pt x="8868" y="23680"/>
                  </a:lnTo>
                  <a:lnTo>
                    <a:pt x="8774" y="23680"/>
                  </a:lnTo>
                  <a:lnTo>
                    <a:pt x="8680" y="23491"/>
                  </a:lnTo>
                  <a:lnTo>
                    <a:pt x="8585" y="23585"/>
                  </a:lnTo>
                  <a:lnTo>
                    <a:pt x="8491" y="23585"/>
                  </a:lnTo>
                  <a:lnTo>
                    <a:pt x="8397" y="23491"/>
                  </a:lnTo>
                  <a:lnTo>
                    <a:pt x="8302" y="23491"/>
                  </a:lnTo>
                  <a:lnTo>
                    <a:pt x="8208" y="23302"/>
                  </a:lnTo>
                  <a:lnTo>
                    <a:pt x="8302" y="23114"/>
                  </a:lnTo>
                  <a:lnTo>
                    <a:pt x="8302" y="23114"/>
                  </a:lnTo>
                  <a:lnTo>
                    <a:pt x="8019" y="23208"/>
                  </a:lnTo>
                  <a:lnTo>
                    <a:pt x="7642" y="23208"/>
                  </a:lnTo>
                  <a:lnTo>
                    <a:pt x="7359" y="23302"/>
                  </a:lnTo>
                  <a:lnTo>
                    <a:pt x="7264" y="23302"/>
                  </a:lnTo>
                  <a:lnTo>
                    <a:pt x="7264" y="23397"/>
                  </a:lnTo>
                  <a:lnTo>
                    <a:pt x="7547" y="23397"/>
                  </a:lnTo>
                  <a:lnTo>
                    <a:pt x="7453" y="23491"/>
                  </a:lnTo>
                  <a:lnTo>
                    <a:pt x="7359" y="23491"/>
                  </a:lnTo>
                  <a:lnTo>
                    <a:pt x="7170" y="23680"/>
                  </a:lnTo>
                  <a:lnTo>
                    <a:pt x="6981" y="23397"/>
                  </a:lnTo>
                  <a:lnTo>
                    <a:pt x="6698" y="23208"/>
                  </a:lnTo>
                  <a:lnTo>
                    <a:pt x="6604" y="23114"/>
                  </a:lnTo>
                  <a:lnTo>
                    <a:pt x="6415" y="23208"/>
                  </a:lnTo>
                  <a:lnTo>
                    <a:pt x="6227" y="23302"/>
                  </a:lnTo>
                  <a:lnTo>
                    <a:pt x="6132" y="23491"/>
                  </a:lnTo>
                  <a:lnTo>
                    <a:pt x="6038" y="23491"/>
                  </a:lnTo>
                  <a:lnTo>
                    <a:pt x="6038" y="23397"/>
                  </a:lnTo>
                  <a:lnTo>
                    <a:pt x="6132" y="23208"/>
                  </a:lnTo>
                  <a:lnTo>
                    <a:pt x="5849" y="23302"/>
                  </a:lnTo>
                  <a:lnTo>
                    <a:pt x="5661" y="23397"/>
                  </a:lnTo>
                  <a:lnTo>
                    <a:pt x="5095" y="23208"/>
                  </a:lnTo>
                  <a:lnTo>
                    <a:pt x="4057" y="23019"/>
                  </a:lnTo>
                  <a:lnTo>
                    <a:pt x="2925" y="22831"/>
                  </a:lnTo>
                  <a:lnTo>
                    <a:pt x="2265" y="22831"/>
                  </a:lnTo>
                  <a:lnTo>
                    <a:pt x="2265" y="22642"/>
                  </a:lnTo>
                  <a:lnTo>
                    <a:pt x="1887" y="22642"/>
                  </a:lnTo>
                  <a:lnTo>
                    <a:pt x="1510" y="22548"/>
                  </a:lnTo>
                  <a:lnTo>
                    <a:pt x="944" y="22076"/>
                  </a:lnTo>
                  <a:lnTo>
                    <a:pt x="944" y="21887"/>
                  </a:lnTo>
                  <a:lnTo>
                    <a:pt x="1038" y="21699"/>
                  </a:lnTo>
                  <a:lnTo>
                    <a:pt x="755" y="21699"/>
                  </a:lnTo>
                  <a:lnTo>
                    <a:pt x="472" y="21793"/>
                  </a:lnTo>
                  <a:lnTo>
                    <a:pt x="95" y="22076"/>
                  </a:lnTo>
                  <a:lnTo>
                    <a:pt x="0" y="22265"/>
                  </a:lnTo>
                  <a:lnTo>
                    <a:pt x="0" y="22359"/>
                  </a:lnTo>
                  <a:lnTo>
                    <a:pt x="283" y="22453"/>
                  </a:lnTo>
                  <a:lnTo>
                    <a:pt x="189" y="22548"/>
                  </a:lnTo>
                  <a:lnTo>
                    <a:pt x="95" y="22453"/>
                  </a:lnTo>
                  <a:lnTo>
                    <a:pt x="95" y="22642"/>
                  </a:lnTo>
                  <a:lnTo>
                    <a:pt x="283" y="22642"/>
                  </a:lnTo>
                  <a:lnTo>
                    <a:pt x="566" y="22736"/>
                  </a:lnTo>
                  <a:lnTo>
                    <a:pt x="472" y="22831"/>
                  </a:lnTo>
                  <a:lnTo>
                    <a:pt x="472" y="22925"/>
                  </a:lnTo>
                  <a:lnTo>
                    <a:pt x="661" y="22736"/>
                  </a:lnTo>
                  <a:lnTo>
                    <a:pt x="755" y="22925"/>
                  </a:lnTo>
                  <a:lnTo>
                    <a:pt x="755" y="23019"/>
                  </a:lnTo>
                  <a:lnTo>
                    <a:pt x="661" y="23019"/>
                  </a:lnTo>
                  <a:lnTo>
                    <a:pt x="944" y="23114"/>
                  </a:lnTo>
                  <a:lnTo>
                    <a:pt x="1132" y="23208"/>
                  </a:lnTo>
                  <a:lnTo>
                    <a:pt x="1604" y="23397"/>
                  </a:lnTo>
                  <a:lnTo>
                    <a:pt x="1510" y="23491"/>
                  </a:lnTo>
                  <a:lnTo>
                    <a:pt x="1510" y="23585"/>
                  </a:lnTo>
                  <a:lnTo>
                    <a:pt x="1793" y="23680"/>
                  </a:lnTo>
                  <a:lnTo>
                    <a:pt x="2170" y="23774"/>
                  </a:lnTo>
                  <a:lnTo>
                    <a:pt x="2453" y="23774"/>
                  </a:lnTo>
                  <a:lnTo>
                    <a:pt x="2359" y="23868"/>
                  </a:lnTo>
                  <a:lnTo>
                    <a:pt x="2642" y="24057"/>
                  </a:lnTo>
                  <a:lnTo>
                    <a:pt x="2736" y="23868"/>
                  </a:lnTo>
                  <a:lnTo>
                    <a:pt x="3019" y="23680"/>
                  </a:lnTo>
                  <a:lnTo>
                    <a:pt x="2925" y="23963"/>
                  </a:lnTo>
                  <a:lnTo>
                    <a:pt x="2831" y="24151"/>
                  </a:lnTo>
                  <a:lnTo>
                    <a:pt x="3114" y="23868"/>
                  </a:lnTo>
                  <a:lnTo>
                    <a:pt x="3208" y="24151"/>
                  </a:lnTo>
                  <a:lnTo>
                    <a:pt x="3302" y="23963"/>
                  </a:lnTo>
                  <a:lnTo>
                    <a:pt x="3491" y="24057"/>
                  </a:lnTo>
                  <a:lnTo>
                    <a:pt x="3585" y="24340"/>
                  </a:lnTo>
                  <a:lnTo>
                    <a:pt x="3680" y="24246"/>
                  </a:lnTo>
                  <a:lnTo>
                    <a:pt x="3774" y="24057"/>
                  </a:lnTo>
                  <a:lnTo>
                    <a:pt x="3868" y="24151"/>
                  </a:lnTo>
                  <a:lnTo>
                    <a:pt x="3868" y="24340"/>
                  </a:lnTo>
                  <a:lnTo>
                    <a:pt x="4434" y="24151"/>
                  </a:lnTo>
                  <a:lnTo>
                    <a:pt x="4717" y="24057"/>
                  </a:lnTo>
                  <a:lnTo>
                    <a:pt x="4812" y="24151"/>
                  </a:lnTo>
                  <a:lnTo>
                    <a:pt x="4812" y="23868"/>
                  </a:lnTo>
                  <a:lnTo>
                    <a:pt x="5000" y="23774"/>
                  </a:lnTo>
                  <a:lnTo>
                    <a:pt x="5000" y="23868"/>
                  </a:lnTo>
                  <a:lnTo>
                    <a:pt x="4906" y="24057"/>
                  </a:lnTo>
                  <a:lnTo>
                    <a:pt x="5095" y="23963"/>
                  </a:lnTo>
                  <a:lnTo>
                    <a:pt x="5378" y="23963"/>
                  </a:lnTo>
                  <a:lnTo>
                    <a:pt x="5378" y="24151"/>
                  </a:lnTo>
                  <a:lnTo>
                    <a:pt x="5000" y="24151"/>
                  </a:lnTo>
                  <a:lnTo>
                    <a:pt x="5095" y="24246"/>
                  </a:lnTo>
                  <a:lnTo>
                    <a:pt x="5000" y="24246"/>
                  </a:lnTo>
                  <a:lnTo>
                    <a:pt x="5000" y="24434"/>
                  </a:lnTo>
                  <a:lnTo>
                    <a:pt x="5378" y="24434"/>
                  </a:lnTo>
                  <a:lnTo>
                    <a:pt x="5566" y="24246"/>
                  </a:lnTo>
                  <a:lnTo>
                    <a:pt x="5944" y="24340"/>
                  </a:lnTo>
                  <a:lnTo>
                    <a:pt x="6415" y="24340"/>
                  </a:lnTo>
                  <a:lnTo>
                    <a:pt x="6321" y="24434"/>
                  </a:lnTo>
                  <a:lnTo>
                    <a:pt x="6510" y="24434"/>
                  </a:lnTo>
                  <a:lnTo>
                    <a:pt x="6604" y="24340"/>
                  </a:lnTo>
                  <a:lnTo>
                    <a:pt x="6604" y="24246"/>
                  </a:lnTo>
                  <a:lnTo>
                    <a:pt x="6793" y="24340"/>
                  </a:lnTo>
                  <a:lnTo>
                    <a:pt x="6604" y="24434"/>
                  </a:lnTo>
                  <a:lnTo>
                    <a:pt x="6793" y="24434"/>
                  </a:lnTo>
                  <a:lnTo>
                    <a:pt x="6887" y="24340"/>
                  </a:lnTo>
                  <a:lnTo>
                    <a:pt x="6981" y="24434"/>
                  </a:lnTo>
                  <a:lnTo>
                    <a:pt x="7264" y="24434"/>
                  </a:lnTo>
                  <a:lnTo>
                    <a:pt x="7925" y="24623"/>
                  </a:lnTo>
                  <a:lnTo>
                    <a:pt x="8680" y="24623"/>
                  </a:lnTo>
                  <a:lnTo>
                    <a:pt x="9057" y="24529"/>
                  </a:lnTo>
                  <a:lnTo>
                    <a:pt x="9529" y="24529"/>
                  </a:lnTo>
                  <a:lnTo>
                    <a:pt x="10000" y="24623"/>
                  </a:lnTo>
                  <a:lnTo>
                    <a:pt x="10566" y="24717"/>
                  </a:lnTo>
                  <a:lnTo>
                    <a:pt x="11415" y="24623"/>
                  </a:lnTo>
                  <a:lnTo>
                    <a:pt x="12359" y="24529"/>
                  </a:lnTo>
                  <a:lnTo>
                    <a:pt x="12830" y="24340"/>
                  </a:lnTo>
                  <a:lnTo>
                    <a:pt x="12925" y="24529"/>
                  </a:lnTo>
                  <a:lnTo>
                    <a:pt x="13019" y="24340"/>
                  </a:lnTo>
                  <a:lnTo>
                    <a:pt x="13113" y="24529"/>
                  </a:lnTo>
                  <a:lnTo>
                    <a:pt x="13208" y="24434"/>
                  </a:lnTo>
                  <a:lnTo>
                    <a:pt x="13113" y="24340"/>
                  </a:lnTo>
                  <a:lnTo>
                    <a:pt x="13962" y="24340"/>
                  </a:lnTo>
                  <a:lnTo>
                    <a:pt x="13962" y="24434"/>
                  </a:lnTo>
                  <a:lnTo>
                    <a:pt x="13962" y="24529"/>
                  </a:lnTo>
                  <a:lnTo>
                    <a:pt x="14717" y="24246"/>
                  </a:lnTo>
                  <a:lnTo>
                    <a:pt x="15566" y="24057"/>
                  </a:lnTo>
                  <a:lnTo>
                    <a:pt x="15378" y="23963"/>
                  </a:lnTo>
                  <a:lnTo>
                    <a:pt x="15472" y="23868"/>
                  </a:lnTo>
                  <a:lnTo>
                    <a:pt x="15566" y="23963"/>
                  </a:lnTo>
                  <a:lnTo>
                    <a:pt x="15472" y="23774"/>
                  </a:lnTo>
                  <a:lnTo>
                    <a:pt x="15661" y="23868"/>
                  </a:lnTo>
                  <a:lnTo>
                    <a:pt x="15566" y="24057"/>
                  </a:lnTo>
                  <a:lnTo>
                    <a:pt x="16038" y="23963"/>
                  </a:lnTo>
                  <a:lnTo>
                    <a:pt x="16698" y="23680"/>
                  </a:lnTo>
                  <a:lnTo>
                    <a:pt x="17264" y="23397"/>
                  </a:lnTo>
                  <a:lnTo>
                    <a:pt x="17453" y="23208"/>
                  </a:lnTo>
                  <a:lnTo>
                    <a:pt x="17547" y="23019"/>
                  </a:lnTo>
                  <a:lnTo>
                    <a:pt x="17736" y="23114"/>
                  </a:lnTo>
                  <a:lnTo>
                    <a:pt x="17830" y="23114"/>
                  </a:lnTo>
                  <a:lnTo>
                    <a:pt x="18019" y="23019"/>
                  </a:lnTo>
                  <a:lnTo>
                    <a:pt x="18208" y="22736"/>
                  </a:lnTo>
                  <a:lnTo>
                    <a:pt x="18302" y="22548"/>
                  </a:lnTo>
                  <a:lnTo>
                    <a:pt x="18868" y="22359"/>
                  </a:lnTo>
                  <a:lnTo>
                    <a:pt x="19623" y="22076"/>
                  </a:lnTo>
                  <a:lnTo>
                    <a:pt x="20189" y="21699"/>
                  </a:lnTo>
                  <a:lnTo>
                    <a:pt x="20849" y="21227"/>
                  </a:lnTo>
                  <a:lnTo>
                    <a:pt x="21321" y="20755"/>
                  </a:lnTo>
                  <a:lnTo>
                    <a:pt x="21510" y="20472"/>
                  </a:lnTo>
                  <a:lnTo>
                    <a:pt x="22170" y="19906"/>
                  </a:lnTo>
                  <a:lnTo>
                    <a:pt x="22736" y="19435"/>
                  </a:lnTo>
                  <a:lnTo>
                    <a:pt x="23113" y="18963"/>
                  </a:lnTo>
                  <a:lnTo>
                    <a:pt x="23302" y="18585"/>
                  </a:lnTo>
                  <a:lnTo>
                    <a:pt x="23396" y="18774"/>
                  </a:lnTo>
                  <a:lnTo>
                    <a:pt x="23585" y="18397"/>
                  </a:lnTo>
                  <a:lnTo>
                    <a:pt x="23774" y="18114"/>
                  </a:lnTo>
                  <a:lnTo>
                    <a:pt x="24057" y="17736"/>
                  </a:lnTo>
                  <a:lnTo>
                    <a:pt x="24245" y="17453"/>
                  </a:lnTo>
                  <a:lnTo>
                    <a:pt x="24340" y="17453"/>
                  </a:lnTo>
                  <a:lnTo>
                    <a:pt x="24434" y="17359"/>
                  </a:lnTo>
                  <a:lnTo>
                    <a:pt x="24623" y="16982"/>
                  </a:lnTo>
                  <a:lnTo>
                    <a:pt x="25189" y="16227"/>
                  </a:lnTo>
                  <a:lnTo>
                    <a:pt x="25566" y="15661"/>
                  </a:lnTo>
                  <a:lnTo>
                    <a:pt x="25943" y="15189"/>
                  </a:lnTo>
                  <a:lnTo>
                    <a:pt x="26226" y="14529"/>
                  </a:lnTo>
                  <a:lnTo>
                    <a:pt x="26509" y="13680"/>
                  </a:lnTo>
                  <a:lnTo>
                    <a:pt x="26604" y="13869"/>
                  </a:lnTo>
                  <a:lnTo>
                    <a:pt x="26604" y="13586"/>
                  </a:lnTo>
                  <a:lnTo>
                    <a:pt x="26698" y="13303"/>
                  </a:lnTo>
                  <a:lnTo>
                    <a:pt x="26792" y="13303"/>
                  </a:lnTo>
                  <a:lnTo>
                    <a:pt x="26887" y="13397"/>
                  </a:lnTo>
                  <a:lnTo>
                    <a:pt x="27170" y="12831"/>
                  </a:lnTo>
                  <a:lnTo>
                    <a:pt x="27264" y="12548"/>
                  </a:lnTo>
                  <a:lnTo>
                    <a:pt x="27264" y="12454"/>
                  </a:lnTo>
                  <a:lnTo>
                    <a:pt x="26981" y="12076"/>
                  </a:lnTo>
                  <a:lnTo>
                    <a:pt x="27075" y="12171"/>
                  </a:lnTo>
                  <a:lnTo>
                    <a:pt x="27170" y="12076"/>
                  </a:lnTo>
                  <a:lnTo>
                    <a:pt x="27358" y="12076"/>
                  </a:lnTo>
                  <a:lnTo>
                    <a:pt x="27453" y="12171"/>
                  </a:lnTo>
                  <a:lnTo>
                    <a:pt x="27453" y="11982"/>
                  </a:lnTo>
                  <a:lnTo>
                    <a:pt x="27547" y="11793"/>
                  </a:lnTo>
                  <a:lnTo>
                    <a:pt x="27641" y="11793"/>
                  </a:lnTo>
                  <a:lnTo>
                    <a:pt x="27547" y="11510"/>
                  </a:lnTo>
                  <a:lnTo>
                    <a:pt x="27641" y="11133"/>
                  </a:lnTo>
                  <a:lnTo>
                    <a:pt x="27830" y="10755"/>
                  </a:lnTo>
                  <a:lnTo>
                    <a:pt x="27924" y="10661"/>
                  </a:lnTo>
                  <a:lnTo>
                    <a:pt x="28113" y="10661"/>
                  </a:lnTo>
                  <a:lnTo>
                    <a:pt x="28019" y="10378"/>
                  </a:lnTo>
                  <a:lnTo>
                    <a:pt x="28019" y="10284"/>
                  </a:lnTo>
                  <a:lnTo>
                    <a:pt x="28019" y="10095"/>
                  </a:lnTo>
                  <a:lnTo>
                    <a:pt x="28113" y="10284"/>
                  </a:lnTo>
                  <a:lnTo>
                    <a:pt x="28208" y="10001"/>
                  </a:lnTo>
                  <a:lnTo>
                    <a:pt x="28019" y="10001"/>
                  </a:lnTo>
                  <a:lnTo>
                    <a:pt x="27924" y="9906"/>
                  </a:lnTo>
                  <a:lnTo>
                    <a:pt x="28113" y="9718"/>
                  </a:lnTo>
                  <a:lnTo>
                    <a:pt x="28208" y="9718"/>
                  </a:lnTo>
                  <a:lnTo>
                    <a:pt x="28113" y="9529"/>
                  </a:lnTo>
                  <a:lnTo>
                    <a:pt x="28396" y="9529"/>
                  </a:lnTo>
                  <a:lnTo>
                    <a:pt x="28302" y="9057"/>
                  </a:lnTo>
                  <a:lnTo>
                    <a:pt x="28396" y="9057"/>
                  </a:lnTo>
                  <a:lnTo>
                    <a:pt x="28396" y="8963"/>
                  </a:lnTo>
                  <a:lnTo>
                    <a:pt x="28396" y="8774"/>
                  </a:lnTo>
                  <a:lnTo>
                    <a:pt x="28491" y="8491"/>
                  </a:lnTo>
                  <a:lnTo>
                    <a:pt x="28585" y="8114"/>
                  </a:lnTo>
                  <a:lnTo>
                    <a:pt x="28774" y="8303"/>
                  </a:lnTo>
                  <a:lnTo>
                    <a:pt x="28962" y="7454"/>
                  </a:lnTo>
                  <a:lnTo>
                    <a:pt x="29057" y="6699"/>
                  </a:lnTo>
                  <a:lnTo>
                    <a:pt x="29245" y="5661"/>
                  </a:lnTo>
                  <a:lnTo>
                    <a:pt x="29340" y="4718"/>
                  </a:lnTo>
                  <a:lnTo>
                    <a:pt x="29340" y="4341"/>
                  </a:lnTo>
                  <a:lnTo>
                    <a:pt x="29057" y="4435"/>
                  </a:lnTo>
                  <a:lnTo>
                    <a:pt x="28962" y="4435"/>
                  </a:lnTo>
                  <a:lnTo>
                    <a:pt x="28962" y="4246"/>
                  </a:lnTo>
                  <a:lnTo>
                    <a:pt x="29151" y="4341"/>
                  </a:lnTo>
                  <a:lnTo>
                    <a:pt x="29245" y="4152"/>
                  </a:lnTo>
                  <a:lnTo>
                    <a:pt x="29151" y="4152"/>
                  </a:lnTo>
                  <a:lnTo>
                    <a:pt x="29057" y="3963"/>
                  </a:lnTo>
                  <a:lnTo>
                    <a:pt x="28962" y="3680"/>
                  </a:lnTo>
                  <a:lnTo>
                    <a:pt x="28962" y="3680"/>
                  </a:lnTo>
                  <a:lnTo>
                    <a:pt x="29245" y="3774"/>
                  </a:lnTo>
                  <a:lnTo>
                    <a:pt x="29057" y="3586"/>
                  </a:lnTo>
                  <a:lnTo>
                    <a:pt x="29057" y="3397"/>
                  </a:lnTo>
                  <a:lnTo>
                    <a:pt x="29245" y="3586"/>
                  </a:lnTo>
                  <a:lnTo>
                    <a:pt x="29245" y="3491"/>
                  </a:lnTo>
                  <a:lnTo>
                    <a:pt x="29434" y="3114"/>
                  </a:lnTo>
                  <a:lnTo>
                    <a:pt x="29245" y="2925"/>
                  </a:lnTo>
                  <a:lnTo>
                    <a:pt x="28962" y="2642"/>
                  </a:lnTo>
                  <a:lnTo>
                    <a:pt x="28962" y="2642"/>
                  </a:lnTo>
                  <a:lnTo>
                    <a:pt x="29245" y="2831"/>
                  </a:lnTo>
                  <a:lnTo>
                    <a:pt x="29340" y="2737"/>
                  </a:lnTo>
                  <a:lnTo>
                    <a:pt x="29434" y="2359"/>
                  </a:lnTo>
                  <a:lnTo>
                    <a:pt x="29434" y="2265"/>
                  </a:lnTo>
                  <a:lnTo>
                    <a:pt x="29434" y="2171"/>
                  </a:lnTo>
                  <a:lnTo>
                    <a:pt x="29340" y="2171"/>
                  </a:lnTo>
                  <a:lnTo>
                    <a:pt x="28774" y="944"/>
                  </a:lnTo>
                  <a:lnTo>
                    <a:pt x="28962" y="661"/>
                  </a:lnTo>
                  <a:lnTo>
                    <a:pt x="29057" y="473"/>
                  </a:lnTo>
                  <a:lnTo>
                    <a:pt x="29151" y="473"/>
                  </a:lnTo>
                  <a:lnTo>
                    <a:pt x="28868" y="190"/>
                  </a:lnTo>
                  <a:lnTo>
                    <a:pt x="29057" y="190"/>
                  </a:lnTo>
                  <a:lnTo>
                    <a:pt x="289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391"/>
            <p:cNvSpPr/>
            <p:nvPr/>
          </p:nvSpPr>
          <p:spPr>
            <a:xfrm>
              <a:off x="1745175" y="2199475"/>
              <a:ext cx="169825" cy="162775"/>
            </a:xfrm>
            <a:custGeom>
              <a:avLst/>
              <a:gdLst/>
              <a:ahLst/>
              <a:cxnLst/>
              <a:rect l="0" t="0" r="0" b="0"/>
              <a:pathLst>
                <a:path w="6793" h="6511" extrusionOk="0">
                  <a:moveTo>
                    <a:pt x="1038" y="6416"/>
                  </a:moveTo>
                  <a:lnTo>
                    <a:pt x="1038" y="6463"/>
                  </a:lnTo>
                  <a:lnTo>
                    <a:pt x="1038" y="6463"/>
                  </a:lnTo>
                  <a:lnTo>
                    <a:pt x="943" y="6416"/>
                  </a:lnTo>
                  <a:close/>
                  <a:moveTo>
                    <a:pt x="2641" y="1"/>
                  </a:moveTo>
                  <a:lnTo>
                    <a:pt x="2641" y="190"/>
                  </a:lnTo>
                  <a:lnTo>
                    <a:pt x="2641" y="473"/>
                  </a:lnTo>
                  <a:lnTo>
                    <a:pt x="2641" y="567"/>
                  </a:lnTo>
                  <a:lnTo>
                    <a:pt x="2547" y="284"/>
                  </a:lnTo>
                  <a:lnTo>
                    <a:pt x="2547" y="756"/>
                  </a:lnTo>
                  <a:lnTo>
                    <a:pt x="2453" y="284"/>
                  </a:lnTo>
                  <a:lnTo>
                    <a:pt x="2453" y="473"/>
                  </a:lnTo>
                  <a:lnTo>
                    <a:pt x="2453" y="661"/>
                  </a:lnTo>
                  <a:lnTo>
                    <a:pt x="2075" y="1227"/>
                  </a:lnTo>
                  <a:lnTo>
                    <a:pt x="1509" y="2171"/>
                  </a:lnTo>
                  <a:lnTo>
                    <a:pt x="849" y="3114"/>
                  </a:lnTo>
                  <a:lnTo>
                    <a:pt x="377" y="3774"/>
                  </a:lnTo>
                  <a:lnTo>
                    <a:pt x="283" y="4152"/>
                  </a:lnTo>
                  <a:lnTo>
                    <a:pt x="472" y="4246"/>
                  </a:lnTo>
                  <a:lnTo>
                    <a:pt x="472" y="4340"/>
                  </a:lnTo>
                  <a:lnTo>
                    <a:pt x="377" y="4435"/>
                  </a:lnTo>
                  <a:lnTo>
                    <a:pt x="283" y="4435"/>
                  </a:lnTo>
                  <a:lnTo>
                    <a:pt x="566" y="4529"/>
                  </a:lnTo>
                  <a:lnTo>
                    <a:pt x="472" y="4435"/>
                  </a:lnTo>
                  <a:lnTo>
                    <a:pt x="566" y="4435"/>
                  </a:lnTo>
                  <a:lnTo>
                    <a:pt x="849" y="4623"/>
                  </a:lnTo>
                  <a:lnTo>
                    <a:pt x="566" y="4623"/>
                  </a:lnTo>
                  <a:lnTo>
                    <a:pt x="472" y="4812"/>
                  </a:lnTo>
                  <a:lnTo>
                    <a:pt x="377" y="5284"/>
                  </a:lnTo>
                  <a:lnTo>
                    <a:pt x="283" y="5944"/>
                  </a:lnTo>
                  <a:lnTo>
                    <a:pt x="189" y="6133"/>
                  </a:lnTo>
                  <a:lnTo>
                    <a:pt x="0" y="6227"/>
                  </a:lnTo>
                  <a:lnTo>
                    <a:pt x="566" y="6416"/>
                  </a:lnTo>
                  <a:lnTo>
                    <a:pt x="1038" y="6494"/>
                  </a:lnTo>
                  <a:lnTo>
                    <a:pt x="1038" y="6494"/>
                  </a:lnTo>
                  <a:lnTo>
                    <a:pt x="1038" y="6510"/>
                  </a:lnTo>
                  <a:lnTo>
                    <a:pt x="1051" y="6497"/>
                  </a:lnTo>
                  <a:lnTo>
                    <a:pt x="1051" y="6497"/>
                  </a:lnTo>
                  <a:lnTo>
                    <a:pt x="1132" y="6510"/>
                  </a:lnTo>
                  <a:lnTo>
                    <a:pt x="1069" y="6479"/>
                  </a:lnTo>
                  <a:lnTo>
                    <a:pt x="1069" y="6479"/>
                  </a:lnTo>
                  <a:lnTo>
                    <a:pt x="1132" y="6416"/>
                  </a:lnTo>
                  <a:lnTo>
                    <a:pt x="1226" y="6133"/>
                  </a:lnTo>
                  <a:lnTo>
                    <a:pt x="1226" y="5944"/>
                  </a:lnTo>
                  <a:lnTo>
                    <a:pt x="1038" y="5755"/>
                  </a:lnTo>
                  <a:lnTo>
                    <a:pt x="1415" y="5755"/>
                  </a:lnTo>
                  <a:lnTo>
                    <a:pt x="1321" y="5661"/>
                  </a:lnTo>
                  <a:lnTo>
                    <a:pt x="1415" y="5661"/>
                  </a:lnTo>
                  <a:lnTo>
                    <a:pt x="1604" y="5755"/>
                  </a:lnTo>
                  <a:lnTo>
                    <a:pt x="1415" y="5567"/>
                  </a:lnTo>
                  <a:lnTo>
                    <a:pt x="1038" y="5189"/>
                  </a:lnTo>
                  <a:lnTo>
                    <a:pt x="1226" y="5284"/>
                  </a:lnTo>
                  <a:lnTo>
                    <a:pt x="1604" y="5378"/>
                  </a:lnTo>
                  <a:lnTo>
                    <a:pt x="2264" y="3491"/>
                  </a:lnTo>
                  <a:lnTo>
                    <a:pt x="3019" y="1605"/>
                  </a:lnTo>
                  <a:lnTo>
                    <a:pt x="3019" y="1888"/>
                  </a:lnTo>
                  <a:lnTo>
                    <a:pt x="3113" y="1699"/>
                  </a:lnTo>
                  <a:lnTo>
                    <a:pt x="3113" y="1888"/>
                  </a:lnTo>
                  <a:lnTo>
                    <a:pt x="3302" y="1699"/>
                  </a:lnTo>
                  <a:lnTo>
                    <a:pt x="3208" y="1888"/>
                  </a:lnTo>
                  <a:lnTo>
                    <a:pt x="3302" y="1982"/>
                  </a:lnTo>
                  <a:lnTo>
                    <a:pt x="3585" y="2076"/>
                  </a:lnTo>
                  <a:lnTo>
                    <a:pt x="3962" y="2171"/>
                  </a:lnTo>
                  <a:lnTo>
                    <a:pt x="4340" y="1982"/>
                  </a:lnTo>
                  <a:lnTo>
                    <a:pt x="4151" y="2171"/>
                  </a:lnTo>
                  <a:lnTo>
                    <a:pt x="4151" y="2359"/>
                  </a:lnTo>
                  <a:lnTo>
                    <a:pt x="4151" y="2454"/>
                  </a:lnTo>
                  <a:lnTo>
                    <a:pt x="4245" y="2548"/>
                  </a:lnTo>
                  <a:lnTo>
                    <a:pt x="4623" y="2548"/>
                  </a:lnTo>
                  <a:lnTo>
                    <a:pt x="4811" y="2359"/>
                  </a:lnTo>
                  <a:lnTo>
                    <a:pt x="5000" y="2642"/>
                  </a:lnTo>
                  <a:lnTo>
                    <a:pt x="5283" y="3020"/>
                  </a:lnTo>
                  <a:lnTo>
                    <a:pt x="5755" y="3208"/>
                  </a:lnTo>
                  <a:lnTo>
                    <a:pt x="6132" y="3208"/>
                  </a:lnTo>
                  <a:lnTo>
                    <a:pt x="6038" y="3397"/>
                  </a:lnTo>
                  <a:lnTo>
                    <a:pt x="6038" y="3586"/>
                  </a:lnTo>
                  <a:lnTo>
                    <a:pt x="6132" y="3680"/>
                  </a:lnTo>
                  <a:lnTo>
                    <a:pt x="6321" y="3680"/>
                  </a:lnTo>
                  <a:lnTo>
                    <a:pt x="6698" y="3586"/>
                  </a:lnTo>
                  <a:lnTo>
                    <a:pt x="6698" y="3869"/>
                  </a:lnTo>
                  <a:lnTo>
                    <a:pt x="6509" y="3963"/>
                  </a:lnTo>
                  <a:lnTo>
                    <a:pt x="6509" y="3963"/>
                  </a:lnTo>
                  <a:lnTo>
                    <a:pt x="6792" y="3869"/>
                  </a:lnTo>
                  <a:lnTo>
                    <a:pt x="6792" y="3491"/>
                  </a:lnTo>
                  <a:lnTo>
                    <a:pt x="6698" y="3397"/>
                  </a:lnTo>
                  <a:lnTo>
                    <a:pt x="6509" y="3586"/>
                  </a:lnTo>
                  <a:lnTo>
                    <a:pt x="6509" y="3586"/>
                  </a:lnTo>
                  <a:lnTo>
                    <a:pt x="6604" y="3303"/>
                  </a:lnTo>
                  <a:lnTo>
                    <a:pt x="6604" y="3114"/>
                  </a:lnTo>
                  <a:lnTo>
                    <a:pt x="6509" y="3020"/>
                  </a:lnTo>
                  <a:lnTo>
                    <a:pt x="6226" y="3020"/>
                  </a:lnTo>
                  <a:lnTo>
                    <a:pt x="5849" y="3114"/>
                  </a:lnTo>
                  <a:lnTo>
                    <a:pt x="5849" y="3114"/>
                  </a:lnTo>
                  <a:lnTo>
                    <a:pt x="5943" y="2831"/>
                  </a:lnTo>
                  <a:lnTo>
                    <a:pt x="5943" y="2925"/>
                  </a:lnTo>
                  <a:lnTo>
                    <a:pt x="6132" y="2548"/>
                  </a:lnTo>
                  <a:lnTo>
                    <a:pt x="5660" y="2359"/>
                  </a:lnTo>
                  <a:lnTo>
                    <a:pt x="5283" y="2171"/>
                  </a:lnTo>
                  <a:lnTo>
                    <a:pt x="4906" y="2171"/>
                  </a:lnTo>
                  <a:lnTo>
                    <a:pt x="4906" y="1699"/>
                  </a:lnTo>
                  <a:lnTo>
                    <a:pt x="5094" y="1322"/>
                  </a:lnTo>
                  <a:lnTo>
                    <a:pt x="4717" y="1605"/>
                  </a:lnTo>
                  <a:lnTo>
                    <a:pt x="4811" y="1322"/>
                  </a:lnTo>
                  <a:lnTo>
                    <a:pt x="4811" y="1322"/>
                  </a:lnTo>
                  <a:lnTo>
                    <a:pt x="4717" y="1416"/>
                  </a:lnTo>
                  <a:lnTo>
                    <a:pt x="4434" y="1605"/>
                  </a:lnTo>
                  <a:lnTo>
                    <a:pt x="4623" y="1322"/>
                  </a:lnTo>
                  <a:lnTo>
                    <a:pt x="4623" y="1227"/>
                  </a:lnTo>
                  <a:lnTo>
                    <a:pt x="4528" y="1133"/>
                  </a:lnTo>
                  <a:lnTo>
                    <a:pt x="4340" y="1322"/>
                  </a:lnTo>
                  <a:lnTo>
                    <a:pt x="4340" y="1510"/>
                  </a:lnTo>
                  <a:lnTo>
                    <a:pt x="4245" y="1322"/>
                  </a:lnTo>
                  <a:lnTo>
                    <a:pt x="4151" y="1227"/>
                  </a:lnTo>
                  <a:lnTo>
                    <a:pt x="3868" y="944"/>
                  </a:lnTo>
                  <a:lnTo>
                    <a:pt x="3208" y="567"/>
                  </a:lnTo>
                  <a:lnTo>
                    <a:pt x="2925" y="378"/>
                  </a:lnTo>
                  <a:lnTo>
                    <a:pt x="27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Shape 389"/>
          <p:cNvGrpSpPr/>
          <p:nvPr/>
        </p:nvGrpSpPr>
        <p:grpSpPr>
          <a:xfrm rot="2638304">
            <a:off x="4113483" y="3794082"/>
            <a:ext cx="675858" cy="598340"/>
            <a:chOff x="1113100" y="2199475"/>
            <a:chExt cx="801900" cy="709925"/>
          </a:xfrm>
        </p:grpSpPr>
        <p:sp>
          <p:nvSpPr>
            <p:cNvPr id="21" name="Shape 390"/>
            <p:cNvSpPr/>
            <p:nvPr/>
          </p:nvSpPr>
          <p:spPr>
            <a:xfrm>
              <a:off x="1113100" y="2291450"/>
              <a:ext cx="735850" cy="617950"/>
            </a:xfrm>
            <a:custGeom>
              <a:avLst/>
              <a:gdLst/>
              <a:ahLst/>
              <a:cxnLst/>
              <a:rect l="0" t="0" r="0" b="0"/>
              <a:pathLst>
                <a:path w="29434" h="24718" extrusionOk="0">
                  <a:moveTo>
                    <a:pt x="26604" y="13869"/>
                  </a:moveTo>
                  <a:lnTo>
                    <a:pt x="26509" y="13963"/>
                  </a:lnTo>
                  <a:lnTo>
                    <a:pt x="26509" y="14057"/>
                  </a:lnTo>
                  <a:lnTo>
                    <a:pt x="26604" y="14246"/>
                  </a:lnTo>
                  <a:lnTo>
                    <a:pt x="26604" y="13869"/>
                  </a:lnTo>
                  <a:close/>
                  <a:moveTo>
                    <a:pt x="7925" y="23397"/>
                  </a:moveTo>
                  <a:lnTo>
                    <a:pt x="8302" y="23491"/>
                  </a:lnTo>
                  <a:lnTo>
                    <a:pt x="8113" y="23491"/>
                  </a:lnTo>
                  <a:lnTo>
                    <a:pt x="7925" y="23397"/>
                  </a:lnTo>
                  <a:close/>
                  <a:moveTo>
                    <a:pt x="28962" y="1"/>
                  </a:moveTo>
                  <a:lnTo>
                    <a:pt x="28962" y="95"/>
                  </a:lnTo>
                  <a:lnTo>
                    <a:pt x="28774" y="284"/>
                  </a:lnTo>
                  <a:lnTo>
                    <a:pt x="28868" y="284"/>
                  </a:lnTo>
                  <a:lnTo>
                    <a:pt x="28868" y="567"/>
                  </a:lnTo>
                  <a:lnTo>
                    <a:pt x="28679" y="567"/>
                  </a:lnTo>
                  <a:lnTo>
                    <a:pt x="28868" y="661"/>
                  </a:lnTo>
                  <a:lnTo>
                    <a:pt x="28679" y="850"/>
                  </a:lnTo>
                  <a:lnTo>
                    <a:pt x="28679" y="1039"/>
                  </a:lnTo>
                  <a:lnTo>
                    <a:pt x="28585" y="1039"/>
                  </a:lnTo>
                  <a:lnTo>
                    <a:pt x="28491" y="1227"/>
                  </a:lnTo>
                  <a:lnTo>
                    <a:pt x="28679" y="1416"/>
                  </a:lnTo>
                  <a:lnTo>
                    <a:pt x="28962" y="1605"/>
                  </a:lnTo>
                  <a:lnTo>
                    <a:pt x="28585" y="1793"/>
                  </a:lnTo>
                  <a:lnTo>
                    <a:pt x="28868" y="1982"/>
                  </a:lnTo>
                  <a:lnTo>
                    <a:pt x="28962" y="2171"/>
                  </a:lnTo>
                  <a:lnTo>
                    <a:pt x="28868" y="2265"/>
                  </a:lnTo>
                  <a:lnTo>
                    <a:pt x="28774" y="2359"/>
                  </a:lnTo>
                  <a:lnTo>
                    <a:pt x="28868" y="2359"/>
                  </a:lnTo>
                  <a:lnTo>
                    <a:pt x="28774" y="2454"/>
                  </a:lnTo>
                  <a:lnTo>
                    <a:pt x="28868" y="2548"/>
                  </a:lnTo>
                  <a:lnTo>
                    <a:pt x="28868" y="2642"/>
                  </a:lnTo>
                  <a:lnTo>
                    <a:pt x="28585" y="2642"/>
                  </a:lnTo>
                  <a:lnTo>
                    <a:pt x="28679" y="2737"/>
                  </a:lnTo>
                  <a:lnTo>
                    <a:pt x="28774" y="2831"/>
                  </a:lnTo>
                  <a:lnTo>
                    <a:pt x="28774" y="3303"/>
                  </a:lnTo>
                  <a:lnTo>
                    <a:pt x="28679" y="3680"/>
                  </a:lnTo>
                  <a:lnTo>
                    <a:pt x="28585" y="3963"/>
                  </a:lnTo>
                  <a:lnTo>
                    <a:pt x="28774" y="4058"/>
                  </a:lnTo>
                  <a:lnTo>
                    <a:pt x="28774" y="4341"/>
                  </a:lnTo>
                  <a:lnTo>
                    <a:pt x="28585" y="4246"/>
                  </a:lnTo>
                  <a:lnTo>
                    <a:pt x="28585" y="4341"/>
                  </a:lnTo>
                  <a:lnTo>
                    <a:pt x="28679" y="4435"/>
                  </a:lnTo>
                  <a:lnTo>
                    <a:pt x="28491" y="4435"/>
                  </a:lnTo>
                  <a:lnTo>
                    <a:pt x="28585" y="4718"/>
                  </a:lnTo>
                  <a:lnTo>
                    <a:pt x="28491" y="5001"/>
                  </a:lnTo>
                  <a:lnTo>
                    <a:pt x="28774" y="4907"/>
                  </a:lnTo>
                  <a:lnTo>
                    <a:pt x="29057" y="5095"/>
                  </a:lnTo>
                  <a:lnTo>
                    <a:pt x="29057" y="5095"/>
                  </a:lnTo>
                  <a:lnTo>
                    <a:pt x="28774" y="5001"/>
                  </a:lnTo>
                  <a:lnTo>
                    <a:pt x="28679" y="5001"/>
                  </a:lnTo>
                  <a:lnTo>
                    <a:pt x="28774" y="5095"/>
                  </a:lnTo>
                  <a:lnTo>
                    <a:pt x="28585" y="5095"/>
                  </a:lnTo>
                  <a:lnTo>
                    <a:pt x="28396" y="5567"/>
                  </a:lnTo>
                  <a:lnTo>
                    <a:pt x="28396" y="5756"/>
                  </a:lnTo>
                  <a:lnTo>
                    <a:pt x="28585" y="6039"/>
                  </a:lnTo>
                  <a:lnTo>
                    <a:pt x="28396" y="6982"/>
                  </a:lnTo>
                  <a:lnTo>
                    <a:pt x="28302" y="7359"/>
                  </a:lnTo>
                  <a:lnTo>
                    <a:pt x="28113" y="7737"/>
                  </a:lnTo>
                  <a:lnTo>
                    <a:pt x="28113" y="7642"/>
                  </a:lnTo>
                  <a:lnTo>
                    <a:pt x="28113" y="7548"/>
                  </a:lnTo>
                  <a:lnTo>
                    <a:pt x="27830" y="8114"/>
                  </a:lnTo>
                  <a:lnTo>
                    <a:pt x="27830" y="8114"/>
                  </a:lnTo>
                  <a:lnTo>
                    <a:pt x="27924" y="8020"/>
                  </a:lnTo>
                  <a:lnTo>
                    <a:pt x="27453" y="8963"/>
                  </a:lnTo>
                  <a:lnTo>
                    <a:pt x="27736" y="8963"/>
                  </a:lnTo>
                  <a:lnTo>
                    <a:pt x="27547" y="9246"/>
                  </a:lnTo>
                  <a:lnTo>
                    <a:pt x="27547" y="9435"/>
                  </a:lnTo>
                  <a:lnTo>
                    <a:pt x="27641" y="9529"/>
                  </a:lnTo>
                  <a:lnTo>
                    <a:pt x="27641" y="9812"/>
                  </a:lnTo>
                  <a:lnTo>
                    <a:pt x="27547" y="9906"/>
                  </a:lnTo>
                  <a:lnTo>
                    <a:pt x="27453" y="9906"/>
                  </a:lnTo>
                  <a:lnTo>
                    <a:pt x="27358" y="9718"/>
                  </a:lnTo>
                  <a:lnTo>
                    <a:pt x="27264" y="9812"/>
                  </a:lnTo>
                  <a:lnTo>
                    <a:pt x="27075" y="9906"/>
                  </a:lnTo>
                  <a:lnTo>
                    <a:pt x="27170" y="10001"/>
                  </a:lnTo>
                  <a:lnTo>
                    <a:pt x="27075" y="10095"/>
                  </a:lnTo>
                  <a:lnTo>
                    <a:pt x="27075" y="10284"/>
                  </a:lnTo>
                  <a:lnTo>
                    <a:pt x="27170" y="10472"/>
                  </a:lnTo>
                  <a:lnTo>
                    <a:pt x="27170" y="10755"/>
                  </a:lnTo>
                  <a:lnTo>
                    <a:pt x="26792" y="10755"/>
                  </a:lnTo>
                  <a:lnTo>
                    <a:pt x="26698" y="10661"/>
                  </a:lnTo>
                  <a:lnTo>
                    <a:pt x="26698" y="10850"/>
                  </a:lnTo>
                  <a:lnTo>
                    <a:pt x="26604" y="10944"/>
                  </a:lnTo>
                  <a:lnTo>
                    <a:pt x="26415" y="10944"/>
                  </a:lnTo>
                  <a:lnTo>
                    <a:pt x="26415" y="11038"/>
                  </a:lnTo>
                  <a:lnTo>
                    <a:pt x="26509" y="11038"/>
                  </a:lnTo>
                  <a:lnTo>
                    <a:pt x="26604" y="11133"/>
                  </a:lnTo>
                  <a:lnTo>
                    <a:pt x="26604" y="11321"/>
                  </a:lnTo>
                  <a:lnTo>
                    <a:pt x="26604" y="11510"/>
                  </a:lnTo>
                  <a:lnTo>
                    <a:pt x="26509" y="11510"/>
                  </a:lnTo>
                  <a:lnTo>
                    <a:pt x="26509" y="11416"/>
                  </a:lnTo>
                  <a:lnTo>
                    <a:pt x="26415" y="11416"/>
                  </a:lnTo>
                  <a:lnTo>
                    <a:pt x="26415" y="11321"/>
                  </a:lnTo>
                  <a:lnTo>
                    <a:pt x="26321" y="11793"/>
                  </a:lnTo>
                  <a:lnTo>
                    <a:pt x="26226" y="11699"/>
                  </a:lnTo>
                  <a:lnTo>
                    <a:pt x="26132" y="11793"/>
                  </a:lnTo>
                  <a:lnTo>
                    <a:pt x="26226" y="11793"/>
                  </a:lnTo>
                  <a:lnTo>
                    <a:pt x="26321" y="12076"/>
                  </a:lnTo>
                  <a:lnTo>
                    <a:pt x="26415" y="12359"/>
                  </a:lnTo>
                  <a:lnTo>
                    <a:pt x="26038" y="12548"/>
                  </a:lnTo>
                  <a:lnTo>
                    <a:pt x="25755" y="12737"/>
                  </a:lnTo>
                  <a:lnTo>
                    <a:pt x="25660" y="12925"/>
                  </a:lnTo>
                  <a:lnTo>
                    <a:pt x="25755" y="12925"/>
                  </a:lnTo>
                  <a:lnTo>
                    <a:pt x="25755" y="13020"/>
                  </a:lnTo>
                  <a:lnTo>
                    <a:pt x="25849" y="12737"/>
                  </a:lnTo>
                  <a:lnTo>
                    <a:pt x="25943" y="13020"/>
                  </a:lnTo>
                  <a:lnTo>
                    <a:pt x="26038" y="12831"/>
                  </a:lnTo>
                  <a:lnTo>
                    <a:pt x="26132" y="12925"/>
                  </a:lnTo>
                  <a:lnTo>
                    <a:pt x="25943" y="13208"/>
                  </a:lnTo>
                  <a:lnTo>
                    <a:pt x="25660" y="13114"/>
                  </a:lnTo>
                  <a:lnTo>
                    <a:pt x="25472" y="13208"/>
                  </a:lnTo>
                  <a:lnTo>
                    <a:pt x="25377" y="13397"/>
                  </a:lnTo>
                  <a:lnTo>
                    <a:pt x="25283" y="13869"/>
                  </a:lnTo>
                  <a:lnTo>
                    <a:pt x="25189" y="14435"/>
                  </a:lnTo>
                  <a:lnTo>
                    <a:pt x="25094" y="14623"/>
                  </a:lnTo>
                  <a:lnTo>
                    <a:pt x="25000" y="14812"/>
                  </a:lnTo>
                  <a:lnTo>
                    <a:pt x="24906" y="14718"/>
                  </a:lnTo>
                  <a:lnTo>
                    <a:pt x="24811" y="14529"/>
                  </a:lnTo>
                  <a:lnTo>
                    <a:pt x="24717" y="14906"/>
                  </a:lnTo>
                  <a:lnTo>
                    <a:pt x="24717" y="15189"/>
                  </a:lnTo>
                  <a:lnTo>
                    <a:pt x="24717" y="15284"/>
                  </a:lnTo>
                  <a:lnTo>
                    <a:pt x="24811" y="15284"/>
                  </a:lnTo>
                  <a:lnTo>
                    <a:pt x="24528" y="15378"/>
                  </a:lnTo>
                  <a:lnTo>
                    <a:pt x="24340" y="15472"/>
                  </a:lnTo>
                  <a:lnTo>
                    <a:pt x="24057" y="15944"/>
                  </a:lnTo>
                  <a:lnTo>
                    <a:pt x="23962" y="16416"/>
                  </a:lnTo>
                  <a:lnTo>
                    <a:pt x="23774" y="16699"/>
                  </a:lnTo>
                  <a:lnTo>
                    <a:pt x="23396" y="16699"/>
                  </a:lnTo>
                  <a:lnTo>
                    <a:pt x="23208" y="16982"/>
                  </a:lnTo>
                  <a:lnTo>
                    <a:pt x="23019" y="17359"/>
                  </a:lnTo>
                  <a:lnTo>
                    <a:pt x="22830" y="17831"/>
                  </a:lnTo>
                  <a:lnTo>
                    <a:pt x="22830" y="17736"/>
                  </a:lnTo>
                  <a:lnTo>
                    <a:pt x="22736" y="17642"/>
                  </a:lnTo>
                  <a:lnTo>
                    <a:pt x="22736" y="17642"/>
                  </a:lnTo>
                  <a:lnTo>
                    <a:pt x="22830" y="17925"/>
                  </a:lnTo>
                  <a:lnTo>
                    <a:pt x="22453" y="17925"/>
                  </a:lnTo>
                  <a:lnTo>
                    <a:pt x="22547" y="17736"/>
                  </a:lnTo>
                  <a:lnTo>
                    <a:pt x="22453" y="17736"/>
                  </a:lnTo>
                  <a:lnTo>
                    <a:pt x="22359" y="17831"/>
                  </a:lnTo>
                  <a:lnTo>
                    <a:pt x="22264" y="18208"/>
                  </a:lnTo>
                  <a:lnTo>
                    <a:pt x="22170" y="18491"/>
                  </a:lnTo>
                  <a:lnTo>
                    <a:pt x="22076" y="18585"/>
                  </a:lnTo>
                  <a:lnTo>
                    <a:pt x="21887" y="18585"/>
                  </a:lnTo>
                  <a:lnTo>
                    <a:pt x="21698" y="19152"/>
                  </a:lnTo>
                  <a:lnTo>
                    <a:pt x="21604" y="18869"/>
                  </a:lnTo>
                  <a:lnTo>
                    <a:pt x="21604" y="19057"/>
                  </a:lnTo>
                  <a:lnTo>
                    <a:pt x="21415" y="19152"/>
                  </a:lnTo>
                  <a:lnTo>
                    <a:pt x="20943" y="19529"/>
                  </a:lnTo>
                  <a:lnTo>
                    <a:pt x="20377" y="19812"/>
                  </a:lnTo>
                  <a:lnTo>
                    <a:pt x="19906" y="20095"/>
                  </a:lnTo>
                  <a:lnTo>
                    <a:pt x="20094" y="20189"/>
                  </a:lnTo>
                  <a:lnTo>
                    <a:pt x="20189" y="20284"/>
                  </a:lnTo>
                  <a:lnTo>
                    <a:pt x="19906" y="20378"/>
                  </a:lnTo>
                  <a:lnTo>
                    <a:pt x="19906" y="20284"/>
                  </a:lnTo>
                  <a:lnTo>
                    <a:pt x="19811" y="20189"/>
                  </a:lnTo>
                  <a:lnTo>
                    <a:pt x="19811" y="20284"/>
                  </a:lnTo>
                  <a:lnTo>
                    <a:pt x="19811" y="20378"/>
                  </a:lnTo>
                  <a:lnTo>
                    <a:pt x="19245" y="20284"/>
                  </a:lnTo>
                  <a:lnTo>
                    <a:pt x="19340" y="20378"/>
                  </a:lnTo>
                  <a:lnTo>
                    <a:pt x="19245" y="20472"/>
                  </a:lnTo>
                  <a:lnTo>
                    <a:pt x="19434" y="20567"/>
                  </a:lnTo>
                  <a:lnTo>
                    <a:pt x="19340" y="20661"/>
                  </a:lnTo>
                  <a:lnTo>
                    <a:pt x="18962" y="20661"/>
                  </a:lnTo>
                  <a:lnTo>
                    <a:pt x="18585" y="21038"/>
                  </a:lnTo>
                  <a:lnTo>
                    <a:pt x="18113" y="21416"/>
                  </a:lnTo>
                  <a:lnTo>
                    <a:pt x="17736" y="21699"/>
                  </a:lnTo>
                  <a:lnTo>
                    <a:pt x="17359" y="21793"/>
                  </a:lnTo>
                  <a:lnTo>
                    <a:pt x="17076" y="22076"/>
                  </a:lnTo>
                  <a:lnTo>
                    <a:pt x="16793" y="22359"/>
                  </a:lnTo>
                  <a:lnTo>
                    <a:pt x="16698" y="22265"/>
                  </a:lnTo>
                  <a:lnTo>
                    <a:pt x="16604" y="22170"/>
                  </a:lnTo>
                  <a:lnTo>
                    <a:pt x="16321" y="22170"/>
                  </a:lnTo>
                  <a:lnTo>
                    <a:pt x="15849" y="22453"/>
                  </a:lnTo>
                  <a:lnTo>
                    <a:pt x="14340" y="22831"/>
                  </a:lnTo>
                  <a:lnTo>
                    <a:pt x="14340" y="22925"/>
                  </a:lnTo>
                  <a:lnTo>
                    <a:pt x="14340" y="23019"/>
                  </a:lnTo>
                  <a:lnTo>
                    <a:pt x="14245" y="23114"/>
                  </a:lnTo>
                  <a:lnTo>
                    <a:pt x="14057" y="23019"/>
                  </a:lnTo>
                  <a:lnTo>
                    <a:pt x="13962" y="22925"/>
                  </a:lnTo>
                  <a:lnTo>
                    <a:pt x="13774" y="22925"/>
                  </a:lnTo>
                  <a:lnTo>
                    <a:pt x="13774" y="23208"/>
                  </a:lnTo>
                  <a:lnTo>
                    <a:pt x="13491" y="23114"/>
                  </a:lnTo>
                  <a:lnTo>
                    <a:pt x="13113" y="23114"/>
                  </a:lnTo>
                  <a:lnTo>
                    <a:pt x="12642" y="23208"/>
                  </a:lnTo>
                  <a:lnTo>
                    <a:pt x="12453" y="23302"/>
                  </a:lnTo>
                  <a:lnTo>
                    <a:pt x="12076" y="23208"/>
                  </a:lnTo>
                  <a:lnTo>
                    <a:pt x="11793" y="23114"/>
                  </a:lnTo>
                  <a:lnTo>
                    <a:pt x="11510" y="23585"/>
                  </a:lnTo>
                  <a:lnTo>
                    <a:pt x="11321" y="23397"/>
                  </a:lnTo>
                  <a:lnTo>
                    <a:pt x="11132" y="23302"/>
                  </a:lnTo>
                  <a:lnTo>
                    <a:pt x="10849" y="23302"/>
                  </a:lnTo>
                  <a:lnTo>
                    <a:pt x="10566" y="23397"/>
                  </a:lnTo>
                  <a:lnTo>
                    <a:pt x="10566" y="23302"/>
                  </a:lnTo>
                  <a:lnTo>
                    <a:pt x="10189" y="23302"/>
                  </a:lnTo>
                  <a:lnTo>
                    <a:pt x="9717" y="23491"/>
                  </a:lnTo>
                  <a:lnTo>
                    <a:pt x="9717" y="23302"/>
                  </a:lnTo>
                  <a:lnTo>
                    <a:pt x="9623" y="23491"/>
                  </a:lnTo>
                  <a:lnTo>
                    <a:pt x="9434" y="23680"/>
                  </a:lnTo>
                  <a:lnTo>
                    <a:pt x="9340" y="23585"/>
                  </a:lnTo>
                  <a:lnTo>
                    <a:pt x="9434" y="23585"/>
                  </a:lnTo>
                  <a:lnTo>
                    <a:pt x="9340" y="23491"/>
                  </a:lnTo>
                  <a:lnTo>
                    <a:pt x="9246" y="23491"/>
                  </a:lnTo>
                  <a:lnTo>
                    <a:pt x="9246" y="23585"/>
                  </a:lnTo>
                  <a:lnTo>
                    <a:pt x="9151" y="23491"/>
                  </a:lnTo>
                  <a:lnTo>
                    <a:pt x="8868" y="23680"/>
                  </a:lnTo>
                  <a:lnTo>
                    <a:pt x="8774" y="23680"/>
                  </a:lnTo>
                  <a:lnTo>
                    <a:pt x="8680" y="23491"/>
                  </a:lnTo>
                  <a:lnTo>
                    <a:pt x="8585" y="23585"/>
                  </a:lnTo>
                  <a:lnTo>
                    <a:pt x="8491" y="23585"/>
                  </a:lnTo>
                  <a:lnTo>
                    <a:pt x="8397" y="23491"/>
                  </a:lnTo>
                  <a:lnTo>
                    <a:pt x="8302" y="23491"/>
                  </a:lnTo>
                  <a:lnTo>
                    <a:pt x="8208" y="23302"/>
                  </a:lnTo>
                  <a:lnTo>
                    <a:pt x="8302" y="23114"/>
                  </a:lnTo>
                  <a:lnTo>
                    <a:pt x="8302" y="23114"/>
                  </a:lnTo>
                  <a:lnTo>
                    <a:pt x="8019" y="23208"/>
                  </a:lnTo>
                  <a:lnTo>
                    <a:pt x="7642" y="23208"/>
                  </a:lnTo>
                  <a:lnTo>
                    <a:pt x="7359" y="23302"/>
                  </a:lnTo>
                  <a:lnTo>
                    <a:pt x="7264" y="23302"/>
                  </a:lnTo>
                  <a:lnTo>
                    <a:pt x="7264" y="23397"/>
                  </a:lnTo>
                  <a:lnTo>
                    <a:pt x="7547" y="23397"/>
                  </a:lnTo>
                  <a:lnTo>
                    <a:pt x="7453" y="23491"/>
                  </a:lnTo>
                  <a:lnTo>
                    <a:pt x="7359" y="23491"/>
                  </a:lnTo>
                  <a:lnTo>
                    <a:pt x="7170" y="23680"/>
                  </a:lnTo>
                  <a:lnTo>
                    <a:pt x="6981" y="23397"/>
                  </a:lnTo>
                  <a:lnTo>
                    <a:pt x="6698" y="23208"/>
                  </a:lnTo>
                  <a:lnTo>
                    <a:pt x="6604" y="23114"/>
                  </a:lnTo>
                  <a:lnTo>
                    <a:pt x="6415" y="23208"/>
                  </a:lnTo>
                  <a:lnTo>
                    <a:pt x="6227" y="23302"/>
                  </a:lnTo>
                  <a:lnTo>
                    <a:pt x="6132" y="23491"/>
                  </a:lnTo>
                  <a:lnTo>
                    <a:pt x="6038" y="23491"/>
                  </a:lnTo>
                  <a:lnTo>
                    <a:pt x="6038" y="23397"/>
                  </a:lnTo>
                  <a:lnTo>
                    <a:pt x="6132" y="23208"/>
                  </a:lnTo>
                  <a:lnTo>
                    <a:pt x="5849" y="23302"/>
                  </a:lnTo>
                  <a:lnTo>
                    <a:pt x="5661" y="23397"/>
                  </a:lnTo>
                  <a:lnTo>
                    <a:pt x="5095" y="23208"/>
                  </a:lnTo>
                  <a:lnTo>
                    <a:pt x="4057" y="23019"/>
                  </a:lnTo>
                  <a:lnTo>
                    <a:pt x="2925" y="22831"/>
                  </a:lnTo>
                  <a:lnTo>
                    <a:pt x="2265" y="22831"/>
                  </a:lnTo>
                  <a:lnTo>
                    <a:pt x="2265" y="22642"/>
                  </a:lnTo>
                  <a:lnTo>
                    <a:pt x="1887" y="22642"/>
                  </a:lnTo>
                  <a:lnTo>
                    <a:pt x="1510" y="22548"/>
                  </a:lnTo>
                  <a:lnTo>
                    <a:pt x="944" y="22076"/>
                  </a:lnTo>
                  <a:lnTo>
                    <a:pt x="944" y="21887"/>
                  </a:lnTo>
                  <a:lnTo>
                    <a:pt x="1038" y="21699"/>
                  </a:lnTo>
                  <a:lnTo>
                    <a:pt x="755" y="21699"/>
                  </a:lnTo>
                  <a:lnTo>
                    <a:pt x="472" y="21793"/>
                  </a:lnTo>
                  <a:lnTo>
                    <a:pt x="95" y="22076"/>
                  </a:lnTo>
                  <a:lnTo>
                    <a:pt x="0" y="22265"/>
                  </a:lnTo>
                  <a:lnTo>
                    <a:pt x="0" y="22359"/>
                  </a:lnTo>
                  <a:lnTo>
                    <a:pt x="283" y="22453"/>
                  </a:lnTo>
                  <a:lnTo>
                    <a:pt x="189" y="22548"/>
                  </a:lnTo>
                  <a:lnTo>
                    <a:pt x="95" y="22453"/>
                  </a:lnTo>
                  <a:lnTo>
                    <a:pt x="95" y="22642"/>
                  </a:lnTo>
                  <a:lnTo>
                    <a:pt x="283" y="22642"/>
                  </a:lnTo>
                  <a:lnTo>
                    <a:pt x="566" y="22736"/>
                  </a:lnTo>
                  <a:lnTo>
                    <a:pt x="472" y="22831"/>
                  </a:lnTo>
                  <a:lnTo>
                    <a:pt x="472" y="22925"/>
                  </a:lnTo>
                  <a:lnTo>
                    <a:pt x="661" y="22736"/>
                  </a:lnTo>
                  <a:lnTo>
                    <a:pt x="755" y="22925"/>
                  </a:lnTo>
                  <a:lnTo>
                    <a:pt x="755" y="23019"/>
                  </a:lnTo>
                  <a:lnTo>
                    <a:pt x="661" y="23019"/>
                  </a:lnTo>
                  <a:lnTo>
                    <a:pt x="944" y="23114"/>
                  </a:lnTo>
                  <a:lnTo>
                    <a:pt x="1132" y="23208"/>
                  </a:lnTo>
                  <a:lnTo>
                    <a:pt x="1604" y="23397"/>
                  </a:lnTo>
                  <a:lnTo>
                    <a:pt x="1510" y="23491"/>
                  </a:lnTo>
                  <a:lnTo>
                    <a:pt x="1510" y="23585"/>
                  </a:lnTo>
                  <a:lnTo>
                    <a:pt x="1793" y="23680"/>
                  </a:lnTo>
                  <a:lnTo>
                    <a:pt x="2170" y="23774"/>
                  </a:lnTo>
                  <a:lnTo>
                    <a:pt x="2453" y="23774"/>
                  </a:lnTo>
                  <a:lnTo>
                    <a:pt x="2359" y="23868"/>
                  </a:lnTo>
                  <a:lnTo>
                    <a:pt x="2642" y="24057"/>
                  </a:lnTo>
                  <a:lnTo>
                    <a:pt x="2736" y="23868"/>
                  </a:lnTo>
                  <a:lnTo>
                    <a:pt x="3019" y="23680"/>
                  </a:lnTo>
                  <a:lnTo>
                    <a:pt x="2925" y="23963"/>
                  </a:lnTo>
                  <a:lnTo>
                    <a:pt x="2831" y="24151"/>
                  </a:lnTo>
                  <a:lnTo>
                    <a:pt x="3114" y="23868"/>
                  </a:lnTo>
                  <a:lnTo>
                    <a:pt x="3208" y="24151"/>
                  </a:lnTo>
                  <a:lnTo>
                    <a:pt x="3302" y="23963"/>
                  </a:lnTo>
                  <a:lnTo>
                    <a:pt x="3491" y="24057"/>
                  </a:lnTo>
                  <a:lnTo>
                    <a:pt x="3585" y="24340"/>
                  </a:lnTo>
                  <a:lnTo>
                    <a:pt x="3680" y="24246"/>
                  </a:lnTo>
                  <a:lnTo>
                    <a:pt x="3774" y="24057"/>
                  </a:lnTo>
                  <a:lnTo>
                    <a:pt x="3868" y="24151"/>
                  </a:lnTo>
                  <a:lnTo>
                    <a:pt x="3868" y="24340"/>
                  </a:lnTo>
                  <a:lnTo>
                    <a:pt x="4434" y="24151"/>
                  </a:lnTo>
                  <a:lnTo>
                    <a:pt x="4717" y="24057"/>
                  </a:lnTo>
                  <a:lnTo>
                    <a:pt x="4812" y="24151"/>
                  </a:lnTo>
                  <a:lnTo>
                    <a:pt x="4812" y="23868"/>
                  </a:lnTo>
                  <a:lnTo>
                    <a:pt x="5000" y="23774"/>
                  </a:lnTo>
                  <a:lnTo>
                    <a:pt x="5000" y="23868"/>
                  </a:lnTo>
                  <a:lnTo>
                    <a:pt x="4906" y="24057"/>
                  </a:lnTo>
                  <a:lnTo>
                    <a:pt x="5095" y="23963"/>
                  </a:lnTo>
                  <a:lnTo>
                    <a:pt x="5378" y="23963"/>
                  </a:lnTo>
                  <a:lnTo>
                    <a:pt x="5378" y="24151"/>
                  </a:lnTo>
                  <a:lnTo>
                    <a:pt x="5000" y="24151"/>
                  </a:lnTo>
                  <a:lnTo>
                    <a:pt x="5095" y="24246"/>
                  </a:lnTo>
                  <a:lnTo>
                    <a:pt x="5000" y="24246"/>
                  </a:lnTo>
                  <a:lnTo>
                    <a:pt x="5000" y="24434"/>
                  </a:lnTo>
                  <a:lnTo>
                    <a:pt x="5378" y="24434"/>
                  </a:lnTo>
                  <a:lnTo>
                    <a:pt x="5566" y="24246"/>
                  </a:lnTo>
                  <a:lnTo>
                    <a:pt x="5944" y="24340"/>
                  </a:lnTo>
                  <a:lnTo>
                    <a:pt x="6415" y="24340"/>
                  </a:lnTo>
                  <a:lnTo>
                    <a:pt x="6321" y="24434"/>
                  </a:lnTo>
                  <a:lnTo>
                    <a:pt x="6510" y="24434"/>
                  </a:lnTo>
                  <a:lnTo>
                    <a:pt x="6604" y="24340"/>
                  </a:lnTo>
                  <a:lnTo>
                    <a:pt x="6604" y="24246"/>
                  </a:lnTo>
                  <a:lnTo>
                    <a:pt x="6793" y="24340"/>
                  </a:lnTo>
                  <a:lnTo>
                    <a:pt x="6604" y="24434"/>
                  </a:lnTo>
                  <a:lnTo>
                    <a:pt x="6793" y="24434"/>
                  </a:lnTo>
                  <a:lnTo>
                    <a:pt x="6887" y="24340"/>
                  </a:lnTo>
                  <a:lnTo>
                    <a:pt x="6981" y="24434"/>
                  </a:lnTo>
                  <a:lnTo>
                    <a:pt x="7264" y="24434"/>
                  </a:lnTo>
                  <a:lnTo>
                    <a:pt x="7925" y="24623"/>
                  </a:lnTo>
                  <a:lnTo>
                    <a:pt x="8680" y="24623"/>
                  </a:lnTo>
                  <a:lnTo>
                    <a:pt x="9057" y="24529"/>
                  </a:lnTo>
                  <a:lnTo>
                    <a:pt x="9529" y="24529"/>
                  </a:lnTo>
                  <a:lnTo>
                    <a:pt x="10000" y="24623"/>
                  </a:lnTo>
                  <a:lnTo>
                    <a:pt x="10566" y="24717"/>
                  </a:lnTo>
                  <a:lnTo>
                    <a:pt x="11415" y="24623"/>
                  </a:lnTo>
                  <a:lnTo>
                    <a:pt x="12359" y="24529"/>
                  </a:lnTo>
                  <a:lnTo>
                    <a:pt x="12830" y="24340"/>
                  </a:lnTo>
                  <a:lnTo>
                    <a:pt x="12925" y="24529"/>
                  </a:lnTo>
                  <a:lnTo>
                    <a:pt x="13019" y="24340"/>
                  </a:lnTo>
                  <a:lnTo>
                    <a:pt x="13113" y="24529"/>
                  </a:lnTo>
                  <a:lnTo>
                    <a:pt x="13208" y="24434"/>
                  </a:lnTo>
                  <a:lnTo>
                    <a:pt x="13113" y="24340"/>
                  </a:lnTo>
                  <a:lnTo>
                    <a:pt x="13962" y="24340"/>
                  </a:lnTo>
                  <a:lnTo>
                    <a:pt x="13962" y="24434"/>
                  </a:lnTo>
                  <a:lnTo>
                    <a:pt x="13962" y="24529"/>
                  </a:lnTo>
                  <a:lnTo>
                    <a:pt x="14717" y="24246"/>
                  </a:lnTo>
                  <a:lnTo>
                    <a:pt x="15566" y="24057"/>
                  </a:lnTo>
                  <a:lnTo>
                    <a:pt x="15378" y="23963"/>
                  </a:lnTo>
                  <a:lnTo>
                    <a:pt x="15472" y="23868"/>
                  </a:lnTo>
                  <a:lnTo>
                    <a:pt x="15566" y="23963"/>
                  </a:lnTo>
                  <a:lnTo>
                    <a:pt x="15472" y="23774"/>
                  </a:lnTo>
                  <a:lnTo>
                    <a:pt x="15661" y="23868"/>
                  </a:lnTo>
                  <a:lnTo>
                    <a:pt x="15566" y="24057"/>
                  </a:lnTo>
                  <a:lnTo>
                    <a:pt x="16038" y="23963"/>
                  </a:lnTo>
                  <a:lnTo>
                    <a:pt x="16698" y="23680"/>
                  </a:lnTo>
                  <a:lnTo>
                    <a:pt x="17264" y="23397"/>
                  </a:lnTo>
                  <a:lnTo>
                    <a:pt x="17453" y="23208"/>
                  </a:lnTo>
                  <a:lnTo>
                    <a:pt x="17547" y="23019"/>
                  </a:lnTo>
                  <a:lnTo>
                    <a:pt x="17736" y="23114"/>
                  </a:lnTo>
                  <a:lnTo>
                    <a:pt x="17830" y="23114"/>
                  </a:lnTo>
                  <a:lnTo>
                    <a:pt x="18019" y="23019"/>
                  </a:lnTo>
                  <a:lnTo>
                    <a:pt x="18208" y="22736"/>
                  </a:lnTo>
                  <a:lnTo>
                    <a:pt x="18302" y="22548"/>
                  </a:lnTo>
                  <a:lnTo>
                    <a:pt x="18868" y="22359"/>
                  </a:lnTo>
                  <a:lnTo>
                    <a:pt x="19623" y="22076"/>
                  </a:lnTo>
                  <a:lnTo>
                    <a:pt x="20189" y="21699"/>
                  </a:lnTo>
                  <a:lnTo>
                    <a:pt x="20849" y="21227"/>
                  </a:lnTo>
                  <a:lnTo>
                    <a:pt x="21321" y="20755"/>
                  </a:lnTo>
                  <a:lnTo>
                    <a:pt x="21510" y="20472"/>
                  </a:lnTo>
                  <a:lnTo>
                    <a:pt x="22170" y="19906"/>
                  </a:lnTo>
                  <a:lnTo>
                    <a:pt x="22736" y="19435"/>
                  </a:lnTo>
                  <a:lnTo>
                    <a:pt x="23113" y="18963"/>
                  </a:lnTo>
                  <a:lnTo>
                    <a:pt x="23302" y="18585"/>
                  </a:lnTo>
                  <a:lnTo>
                    <a:pt x="23396" y="18774"/>
                  </a:lnTo>
                  <a:lnTo>
                    <a:pt x="23585" y="18397"/>
                  </a:lnTo>
                  <a:lnTo>
                    <a:pt x="23774" y="18114"/>
                  </a:lnTo>
                  <a:lnTo>
                    <a:pt x="24057" y="17736"/>
                  </a:lnTo>
                  <a:lnTo>
                    <a:pt x="24245" y="17453"/>
                  </a:lnTo>
                  <a:lnTo>
                    <a:pt x="24340" y="17453"/>
                  </a:lnTo>
                  <a:lnTo>
                    <a:pt x="24434" y="17359"/>
                  </a:lnTo>
                  <a:lnTo>
                    <a:pt x="24623" y="16982"/>
                  </a:lnTo>
                  <a:lnTo>
                    <a:pt x="25189" y="16227"/>
                  </a:lnTo>
                  <a:lnTo>
                    <a:pt x="25566" y="15661"/>
                  </a:lnTo>
                  <a:lnTo>
                    <a:pt x="25943" y="15189"/>
                  </a:lnTo>
                  <a:lnTo>
                    <a:pt x="26226" y="14529"/>
                  </a:lnTo>
                  <a:lnTo>
                    <a:pt x="26509" y="13680"/>
                  </a:lnTo>
                  <a:lnTo>
                    <a:pt x="26604" y="13869"/>
                  </a:lnTo>
                  <a:lnTo>
                    <a:pt x="26604" y="13586"/>
                  </a:lnTo>
                  <a:lnTo>
                    <a:pt x="26698" y="13303"/>
                  </a:lnTo>
                  <a:lnTo>
                    <a:pt x="26792" y="13303"/>
                  </a:lnTo>
                  <a:lnTo>
                    <a:pt x="26887" y="13397"/>
                  </a:lnTo>
                  <a:lnTo>
                    <a:pt x="27170" y="12831"/>
                  </a:lnTo>
                  <a:lnTo>
                    <a:pt x="27264" y="12548"/>
                  </a:lnTo>
                  <a:lnTo>
                    <a:pt x="27264" y="12454"/>
                  </a:lnTo>
                  <a:lnTo>
                    <a:pt x="26981" y="12076"/>
                  </a:lnTo>
                  <a:lnTo>
                    <a:pt x="27075" y="12171"/>
                  </a:lnTo>
                  <a:lnTo>
                    <a:pt x="27170" y="12076"/>
                  </a:lnTo>
                  <a:lnTo>
                    <a:pt x="27358" y="12076"/>
                  </a:lnTo>
                  <a:lnTo>
                    <a:pt x="27453" y="12171"/>
                  </a:lnTo>
                  <a:lnTo>
                    <a:pt x="27453" y="11982"/>
                  </a:lnTo>
                  <a:lnTo>
                    <a:pt x="27547" y="11793"/>
                  </a:lnTo>
                  <a:lnTo>
                    <a:pt x="27641" y="11793"/>
                  </a:lnTo>
                  <a:lnTo>
                    <a:pt x="27547" y="11510"/>
                  </a:lnTo>
                  <a:lnTo>
                    <a:pt x="27641" y="11133"/>
                  </a:lnTo>
                  <a:lnTo>
                    <a:pt x="27830" y="10755"/>
                  </a:lnTo>
                  <a:lnTo>
                    <a:pt x="27924" y="10661"/>
                  </a:lnTo>
                  <a:lnTo>
                    <a:pt x="28113" y="10661"/>
                  </a:lnTo>
                  <a:lnTo>
                    <a:pt x="28019" y="10378"/>
                  </a:lnTo>
                  <a:lnTo>
                    <a:pt x="28019" y="10284"/>
                  </a:lnTo>
                  <a:lnTo>
                    <a:pt x="28019" y="10095"/>
                  </a:lnTo>
                  <a:lnTo>
                    <a:pt x="28113" y="10284"/>
                  </a:lnTo>
                  <a:lnTo>
                    <a:pt x="28208" y="10001"/>
                  </a:lnTo>
                  <a:lnTo>
                    <a:pt x="28019" y="10001"/>
                  </a:lnTo>
                  <a:lnTo>
                    <a:pt x="27924" y="9906"/>
                  </a:lnTo>
                  <a:lnTo>
                    <a:pt x="28113" y="9718"/>
                  </a:lnTo>
                  <a:lnTo>
                    <a:pt x="28208" y="9718"/>
                  </a:lnTo>
                  <a:lnTo>
                    <a:pt x="28113" y="9529"/>
                  </a:lnTo>
                  <a:lnTo>
                    <a:pt x="28396" y="9529"/>
                  </a:lnTo>
                  <a:lnTo>
                    <a:pt x="28302" y="9057"/>
                  </a:lnTo>
                  <a:lnTo>
                    <a:pt x="28396" y="9057"/>
                  </a:lnTo>
                  <a:lnTo>
                    <a:pt x="28396" y="8963"/>
                  </a:lnTo>
                  <a:lnTo>
                    <a:pt x="28396" y="8774"/>
                  </a:lnTo>
                  <a:lnTo>
                    <a:pt x="28491" y="8491"/>
                  </a:lnTo>
                  <a:lnTo>
                    <a:pt x="28585" y="8114"/>
                  </a:lnTo>
                  <a:lnTo>
                    <a:pt x="28774" y="8303"/>
                  </a:lnTo>
                  <a:lnTo>
                    <a:pt x="28962" y="7454"/>
                  </a:lnTo>
                  <a:lnTo>
                    <a:pt x="29057" y="6699"/>
                  </a:lnTo>
                  <a:lnTo>
                    <a:pt x="29245" y="5661"/>
                  </a:lnTo>
                  <a:lnTo>
                    <a:pt x="29340" y="4718"/>
                  </a:lnTo>
                  <a:lnTo>
                    <a:pt x="29340" y="4341"/>
                  </a:lnTo>
                  <a:lnTo>
                    <a:pt x="29057" y="4435"/>
                  </a:lnTo>
                  <a:lnTo>
                    <a:pt x="28962" y="4435"/>
                  </a:lnTo>
                  <a:lnTo>
                    <a:pt x="28962" y="4246"/>
                  </a:lnTo>
                  <a:lnTo>
                    <a:pt x="29151" y="4341"/>
                  </a:lnTo>
                  <a:lnTo>
                    <a:pt x="29245" y="4152"/>
                  </a:lnTo>
                  <a:lnTo>
                    <a:pt x="29151" y="4152"/>
                  </a:lnTo>
                  <a:lnTo>
                    <a:pt x="29057" y="3963"/>
                  </a:lnTo>
                  <a:lnTo>
                    <a:pt x="28962" y="3680"/>
                  </a:lnTo>
                  <a:lnTo>
                    <a:pt x="28962" y="3680"/>
                  </a:lnTo>
                  <a:lnTo>
                    <a:pt x="29245" y="3774"/>
                  </a:lnTo>
                  <a:lnTo>
                    <a:pt x="29057" y="3586"/>
                  </a:lnTo>
                  <a:lnTo>
                    <a:pt x="29057" y="3397"/>
                  </a:lnTo>
                  <a:lnTo>
                    <a:pt x="29245" y="3586"/>
                  </a:lnTo>
                  <a:lnTo>
                    <a:pt x="29245" y="3491"/>
                  </a:lnTo>
                  <a:lnTo>
                    <a:pt x="29434" y="3114"/>
                  </a:lnTo>
                  <a:lnTo>
                    <a:pt x="29245" y="2925"/>
                  </a:lnTo>
                  <a:lnTo>
                    <a:pt x="28962" y="2642"/>
                  </a:lnTo>
                  <a:lnTo>
                    <a:pt x="28962" y="2642"/>
                  </a:lnTo>
                  <a:lnTo>
                    <a:pt x="29245" y="2831"/>
                  </a:lnTo>
                  <a:lnTo>
                    <a:pt x="29340" y="2737"/>
                  </a:lnTo>
                  <a:lnTo>
                    <a:pt x="29434" y="2359"/>
                  </a:lnTo>
                  <a:lnTo>
                    <a:pt x="29434" y="2265"/>
                  </a:lnTo>
                  <a:lnTo>
                    <a:pt x="29434" y="2171"/>
                  </a:lnTo>
                  <a:lnTo>
                    <a:pt x="29340" y="2171"/>
                  </a:lnTo>
                  <a:lnTo>
                    <a:pt x="28774" y="944"/>
                  </a:lnTo>
                  <a:lnTo>
                    <a:pt x="28962" y="661"/>
                  </a:lnTo>
                  <a:lnTo>
                    <a:pt x="29057" y="473"/>
                  </a:lnTo>
                  <a:lnTo>
                    <a:pt x="29151" y="473"/>
                  </a:lnTo>
                  <a:lnTo>
                    <a:pt x="28868" y="190"/>
                  </a:lnTo>
                  <a:lnTo>
                    <a:pt x="29057" y="190"/>
                  </a:lnTo>
                  <a:lnTo>
                    <a:pt x="289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Shape 391"/>
            <p:cNvSpPr/>
            <p:nvPr/>
          </p:nvSpPr>
          <p:spPr>
            <a:xfrm>
              <a:off x="1745175" y="2199475"/>
              <a:ext cx="169825" cy="162775"/>
            </a:xfrm>
            <a:custGeom>
              <a:avLst/>
              <a:gdLst/>
              <a:ahLst/>
              <a:cxnLst/>
              <a:rect l="0" t="0" r="0" b="0"/>
              <a:pathLst>
                <a:path w="6793" h="6511" extrusionOk="0">
                  <a:moveTo>
                    <a:pt x="1038" y="6416"/>
                  </a:moveTo>
                  <a:lnTo>
                    <a:pt x="1038" y="6463"/>
                  </a:lnTo>
                  <a:lnTo>
                    <a:pt x="1038" y="6463"/>
                  </a:lnTo>
                  <a:lnTo>
                    <a:pt x="943" y="6416"/>
                  </a:lnTo>
                  <a:close/>
                  <a:moveTo>
                    <a:pt x="2641" y="1"/>
                  </a:moveTo>
                  <a:lnTo>
                    <a:pt x="2641" y="190"/>
                  </a:lnTo>
                  <a:lnTo>
                    <a:pt x="2641" y="473"/>
                  </a:lnTo>
                  <a:lnTo>
                    <a:pt x="2641" y="567"/>
                  </a:lnTo>
                  <a:lnTo>
                    <a:pt x="2547" y="284"/>
                  </a:lnTo>
                  <a:lnTo>
                    <a:pt x="2547" y="756"/>
                  </a:lnTo>
                  <a:lnTo>
                    <a:pt x="2453" y="284"/>
                  </a:lnTo>
                  <a:lnTo>
                    <a:pt x="2453" y="473"/>
                  </a:lnTo>
                  <a:lnTo>
                    <a:pt x="2453" y="661"/>
                  </a:lnTo>
                  <a:lnTo>
                    <a:pt x="2075" y="1227"/>
                  </a:lnTo>
                  <a:lnTo>
                    <a:pt x="1509" y="2171"/>
                  </a:lnTo>
                  <a:lnTo>
                    <a:pt x="849" y="3114"/>
                  </a:lnTo>
                  <a:lnTo>
                    <a:pt x="377" y="3774"/>
                  </a:lnTo>
                  <a:lnTo>
                    <a:pt x="283" y="4152"/>
                  </a:lnTo>
                  <a:lnTo>
                    <a:pt x="472" y="4246"/>
                  </a:lnTo>
                  <a:lnTo>
                    <a:pt x="472" y="4340"/>
                  </a:lnTo>
                  <a:lnTo>
                    <a:pt x="377" y="4435"/>
                  </a:lnTo>
                  <a:lnTo>
                    <a:pt x="283" y="4435"/>
                  </a:lnTo>
                  <a:lnTo>
                    <a:pt x="566" y="4529"/>
                  </a:lnTo>
                  <a:lnTo>
                    <a:pt x="472" y="4435"/>
                  </a:lnTo>
                  <a:lnTo>
                    <a:pt x="566" y="4435"/>
                  </a:lnTo>
                  <a:lnTo>
                    <a:pt x="849" y="4623"/>
                  </a:lnTo>
                  <a:lnTo>
                    <a:pt x="566" y="4623"/>
                  </a:lnTo>
                  <a:lnTo>
                    <a:pt x="472" y="4812"/>
                  </a:lnTo>
                  <a:lnTo>
                    <a:pt x="377" y="5284"/>
                  </a:lnTo>
                  <a:lnTo>
                    <a:pt x="283" y="5944"/>
                  </a:lnTo>
                  <a:lnTo>
                    <a:pt x="189" y="6133"/>
                  </a:lnTo>
                  <a:lnTo>
                    <a:pt x="0" y="6227"/>
                  </a:lnTo>
                  <a:lnTo>
                    <a:pt x="566" y="6416"/>
                  </a:lnTo>
                  <a:lnTo>
                    <a:pt x="1038" y="6494"/>
                  </a:lnTo>
                  <a:lnTo>
                    <a:pt x="1038" y="6494"/>
                  </a:lnTo>
                  <a:lnTo>
                    <a:pt x="1038" y="6510"/>
                  </a:lnTo>
                  <a:lnTo>
                    <a:pt x="1051" y="6497"/>
                  </a:lnTo>
                  <a:lnTo>
                    <a:pt x="1051" y="6497"/>
                  </a:lnTo>
                  <a:lnTo>
                    <a:pt x="1132" y="6510"/>
                  </a:lnTo>
                  <a:lnTo>
                    <a:pt x="1069" y="6479"/>
                  </a:lnTo>
                  <a:lnTo>
                    <a:pt x="1069" y="6479"/>
                  </a:lnTo>
                  <a:lnTo>
                    <a:pt x="1132" y="6416"/>
                  </a:lnTo>
                  <a:lnTo>
                    <a:pt x="1226" y="6133"/>
                  </a:lnTo>
                  <a:lnTo>
                    <a:pt x="1226" y="5944"/>
                  </a:lnTo>
                  <a:lnTo>
                    <a:pt x="1038" y="5755"/>
                  </a:lnTo>
                  <a:lnTo>
                    <a:pt x="1415" y="5755"/>
                  </a:lnTo>
                  <a:lnTo>
                    <a:pt x="1321" y="5661"/>
                  </a:lnTo>
                  <a:lnTo>
                    <a:pt x="1415" y="5661"/>
                  </a:lnTo>
                  <a:lnTo>
                    <a:pt x="1604" y="5755"/>
                  </a:lnTo>
                  <a:lnTo>
                    <a:pt x="1415" y="5567"/>
                  </a:lnTo>
                  <a:lnTo>
                    <a:pt x="1038" y="5189"/>
                  </a:lnTo>
                  <a:lnTo>
                    <a:pt x="1226" y="5284"/>
                  </a:lnTo>
                  <a:lnTo>
                    <a:pt x="1604" y="5378"/>
                  </a:lnTo>
                  <a:lnTo>
                    <a:pt x="2264" y="3491"/>
                  </a:lnTo>
                  <a:lnTo>
                    <a:pt x="3019" y="1605"/>
                  </a:lnTo>
                  <a:lnTo>
                    <a:pt x="3019" y="1888"/>
                  </a:lnTo>
                  <a:lnTo>
                    <a:pt x="3113" y="1699"/>
                  </a:lnTo>
                  <a:lnTo>
                    <a:pt x="3113" y="1888"/>
                  </a:lnTo>
                  <a:lnTo>
                    <a:pt x="3302" y="1699"/>
                  </a:lnTo>
                  <a:lnTo>
                    <a:pt x="3208" y="1888"/>
                  </a:lnTo>
                  <a:lnTo>
                    <a:pt x="3302" y="1982"/>
                  </a:lnTo>
                  <a:lnTo>
                    <a:pt x="3585" y="2076"/>
                  </a:lnTo>
                  <a:lnTo>
                    <a:pt x="3962" y="2171"/>
                  </a:lnTo>
                  <a:lnTo>
                    <a:pt x="4340" y="1982"/>
                  </a:lnTo>
                  <a:lnTo>
                    <a:pt x="4151" y="2171"/>
                  </a:lnTo>
                  <a:lnTo>
                    <a:pt x="4151" y="2359"/>
                  </a:lnTo>
                  <a:lnTo>
                    <a:pt x="4151" y="2454"/>
                  </a:lnTo>
                  <a:lnTo>
                    <a:pt x="4245" y="2548"/>
                  </a:lnTo>
                  <a:lnTo>
                    <a:pt x="4623" y="2548"/>
                  </a:lnTo>
                  <a:lnTo>
                    <a:pt x="4811" y="2359"/>
                  </a:lnTo>
                  <a:lnTo>
                    <a:pt x="5000" y="2642"/>
                  </a:lnTo>
                  <a:lnTo>
                    <a:pt x="5283" y="3020"/>
                  </a:lnTo>
                  <a:lnTo>
                    <a:pt x="5755" y="3208"/>
                  </a:lnTo>
                  <a:lnTo>
                    <a:pt x="6132" y="3208"/>
                  </a:lnTo>
                  <a:lnTo>
                    <a:pt x="6038" y="3397"/>
                  </a:lnTo>
                  <a:lnTo>
                    <a:pt x="6038" y="3586"/>
                  </a:lnTo>
                  <a:lnTo>
                    <a:pt x="6132" y="3680"/>
                  </a:lnTo>
                  <a:lnTo>
                    <a:pt x="6321" y="3680"/>
                  </a:lnTo>
                  <a:lnTo>
                    <a:pt x="6698" y="3586"/>
                  </a:lnTo>
                  <a:lnTo>
                    <a:pt x="6698" y="3869"/>
                  </a:lnTo>
                  <a:lnTo>
                    <a:pt x="6509" y="3963"/>
                  </a:lnTo>
                  <a:lnTo>
                    <a:pt x="6509" y="3963"/>
                  </a:lnTo>
                  <a:lnTo>
                    <a:pt x="6792" y="3869"/>
                  </a:lnTo>
                  <a:lnTo>
                    <a:pt x="6792" y="3491"/>
                  </a:lnTo>
                  <a:lnTo>
                    <a:pt x="6698" y="3397"/>
                  </a:lnTo>
                  <a:lnTo>
                    <a:pt x="6509" y="3586"/>
                  </a:lnTo>
                  <a:lnTo>
                    <a:pt x="6509" y="3586"/>
                  </a:lnTo>
                  <a:lnTo>
                    <a:pt x="6604" y="3303"/>
                  </a:lnTo>
                  <a:lnTo>
                    <a:pt x="6604" y="3114"/>
                  </a:lnTo>
                  <a:lnTo>
                    <a:pt x="6509" y="3020"/>
                  </a:lnTo>
                  <a:lnTo>
                    <a:pt x="6226" y="3020"/>
                  </a:lnTo>
                  <a:lnTo>
                    <a:pt x="5849" y="3114"/>
                  </a:lnTo>
                  <a:lnTo>
                    <a:pt x="5849" y="3114"/>
                  </a:lnTo>
                  <a:lnTo>
                    <a:pt x="5943" y="2831"/>
                  </a:lnTo>
                  <a:lnTo>
                    <a:pt x="5943" y="2925"/>
                  </a:lnTo>
                  <a:lnTo>
                    <a:pt x="6132" y="2548"/>
                  </a:lnTo>
                  <a:lnTo>
                    <a:pt x="5660" y="2359"/>
                  </a:lnTo>
                  <a:lnTo>
                    <a:pt x="5283" y="2171"/>
                  </a:lnTo>
                  <a:lnTo>
                    <a:pt x="4906" y="2171"/>
                  </a:lnTo>
                  <a:lnTo>
                    <a:pt x="4906" y="1699"/>
                  </a:lnTo>
                  <a:lnTo>
                    <a:pt x="5094" y="1322"/>
                  </a:lnTo>
                  <a:lnTo>
                    <a:pt x="4717" y="1605"/>
                  </a:lnTo>
                  <a:lnTo>
                    <a:pt x="4811" y="1322"/>
                  </a:lnTo>
                  <a:lnTo>
                    <a:pt x="4811" y="1322"/>
                  </a:lnTo>
                  <a:lnTo>
                    <a:pt x="4717" y="1416"/>
                  </a:lnTo>
                  <a:lnTo>
                    <a:pt x="4434" y="1605"/>
                  </a:lnTo>
                  <a:lnTo>
                    <a:pt x="4623" y="1322"/>
                  </a:lnTo>
                  <a:lnTo>
                    <a:pt x="4623" y="1227"/>
                  </a:lnTo>
                  <a:lnTo>
                    <a:pt x="4528" y="1133"/>
                  </a:lnTo>
                  <a:lnTo>
                    <a:pt x="4340" y="1322"/>
                  </a:lnTo>
                  <a:lnTo>
                    <a:pt x="4340" y="1510"/>
                  </a:lnTo>
                  <a:lnTo>
                    <a:pt x="4245" y="1322"/>
                  </a:lnTo>
                  <a:lnTo>
                    <a:pt x="4151" y="1227"/>
                  </a:lnTo>
                  <a:lnTo>
                    <a:pt x="3868" y="944"/>
                  </a:lnTo>
                  <a:lnTo>
                    <a:pt x="3208" y="567"/>
                  </a:lnTo>
                  <a:lnTo>
                    <a:pt x="2925" y="378"/>
                  </a:lnTo>
                  <a:lnTo>
                    <a:pt x="27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Shape 389"/>
          <p:cNvGrpSpPr/>
          <p:nvPr/>
        </p:nvGrpSpPr>
        <p:grpSpPr>
          <a:xfrm rot="20233724">
            <a:off x="7304660" y="2536352"/>
            <a:ext cx="675858" cy="598340"/>
            <a:chOff x="1113100" y="2199475"/>
            <a:chExt cx="801900" cy="709925"/>
          </a:xfrm>
        </p:grpSpPr>
        <p:sp>
          <p:nvSpPr>
            <p:cNvPr id="24" name="Shape 390"/>
            <p:cNvSpPr/>
            <p:nvPr/>
          </p:nvSpPr>
          <p:spPr>
            <a:xfrm>
              <a:off x="1113100" y="2291450"/>
              <a:ext cx="735850" cy="617950"/>
            </a:xfrm>
            <a:custGeom>
              <a:avLst/>
              <a:gdLst/>
              <a:ahLst/>
              <a:cxnLst/>
              <a:rect l="0" t="0" r="0" b="0"/>
              <a:pathLst>
                <a:path w="29434" h="24718" extrusionOk="0">
                  <a:moveTo>
                    <a:pt x="26604" y="13869"/>
                  </a:moveTo>
                  <a:lnTo>
                    <a:pt x="26509" y="13963"/>
                  </a:lnTo>
                  <a:lnTo>
                    <a:pt x="26509" y="14057"/>
                  </a:lnTo>
                  <a:lnTo>
                    <a:pt x="26604" y="14246"/>
                  </a:lnTo>
                  <a:lnTo>
                    <a:pt x="26604" y="13869"/>
                  </a:lnTo>
                  <a:close/>
                  <a:moveTo>
                    <a:pt x="7925" y="23397"/>
                  </a:moveTo>
                  <a:lnTo>
                    <a:pt x="8302" y="23491"/>
                  </a:lnTo>
                  <a:lnTo>
                    <a:pt x="8113" y="23491"/>
                  </a:lnTo>
                  <a:lnTo>
                    <a:pt x="7925" y="23397"/>
                  </a:lnTo>
                  <a:close/>
                  <a:moveTo>
                    <a:pt x="28962" y="1"/>
                  </a:moveTo>
                  <a:lnTo>
                    <a:pt x="28962" y="95"/>
                  </a:lnTo>
                  <a:lnTo>
                    <a:pt x="28774" y="284"/>
                  </a:lnTo>
                  <a:lnTo>
                    <a:pt x="28868" y="284"/>
                  </a:lnTo>
                  <a:lnTo>
                    <a:pt x="28868" y="567"/>
                  </a:lnTo>
                  <a:lnTo>
                    <a:pt x="28679" y="567"/>
                  </a:lnTo>
                  <a:lnTo>
                    <a:pt x="28868" y="661"/>
                  </a:lnTo>
                  <a:lnTo>
                    <a:pt x="28679" y="850"/>
                  </a:lnTo>
                  <a:lnTo>
                    <a:pt x="28679" y="1039"/>
                  </a:lnTo>
                  <a:lnTo>
                    <a:pt x="28585" y="1039"/>
                  </a:lnTo>
                  <a:lnTo>
                    <a:pt x="28491" y="1227"/>
                  </a:lnTo>
                  <a:lnTo>
                    <a:pt x="28679" y="1416"/>
                  </a:lnTo>
                  <a:lnTo>
                    <a:pt x="28962" y="1605"/>
                  </a:lnTo>
                  <a:lnTo>
                    <a:pt x="28585" y="1793"/>
                  </a:lnTo>
                  <a:lnTo>
                    <a:pt x="28868" y="1982"/>
                  </a:lnTo>
                  <a:lnTo>
                    <a:pt x="28962" y="2171"/>
                  </a:lnTo>
                  <a:lnTo>
                    <a:pt x="28868" y="2265"/>
                  </a:lnTo>
                  <a:lnTo>
                    <a:pt x="28774" y="2359"/>
                  </a:lnTo>
                  <a:lnTo>
                    <a:pt x="28868" y="2359"/>
                  </a:lnTo>
                  <a:lnTo>
                    <a:pt x="28774" y="2454"/>
                  </a:lnTo>
                  <a:lnTo>
                    <a:pt x="28868" y="2548"/>
                  </a:lnTo>
                  <a:lnTo>
                    <a:pt x="28868" y="2642"/>
                  </a:lnTo>
                  <a:lnTo>
                    <a:pt x="28585" y="2642"/>
                  </a:lnTo>
                  <a:lnTo>
                    <a:pt x="28679" y="2737"/>
                  </a:lnTo>
                  <a:lnTo>
                    <a:pt x="28774" y="2831"/>
                  </a:lnTo>
                  <a:lnTo>
                    <a:pt x="28774" y="3303"/>
                  </a:lnTo>
                  <a:lnTo>
                    <a:pt x="28679" y="3680"/>
                  </a:lnTo>
                  <a:lnTo>
                    <a:pt x="28585" y="3963"/>
                  </a:lnTo>
                  <a:lnTo>
                    <a:pt x="28774" y="4058"/>
                  </a:lnTo>
                  <a:lnTo>
                    <a:pt x="28774" y="4341"/>
                  </a:lnTo>
                  <a:lnTo>
                    <a:pt x="28585" y="4246"/>
                  </a:lnTo>
                  <a:lnTo>
                    <a:pt x="28585" y="4341"/>
                  </a:lnTo>
                  <a:lnTo>
                    <a:pt x="28679" y="4435"/>
                  </a:lnTo>
                  <a:lnTo>
                    <a:pt x="28491" y="4435"/>
                  </a:lnTo>
                  <a:lnTo>
                    <a:pt x="28585" y="4718"/>
                  </a:lnTo>
                  <a:lnTo>
                    <a:pt x="28491" y="5001"/>
                  </a:lnTo>
                  <a:lnTo>
                    <a:pt x="28774" y="4907"/>
                  </a:lnTo>
                  <a:lnTo>
                    <a:pt x="29057" y="5095"/>
                  </a:lnTo>
                  <a:lnTo>
                    <a:pt x="29057" y="5095"/>
                  </a:lnTo>
                  <a:lnTo>
                    <a:pt x="28774" y="5001"/>
                  </a:lnTo>
                  <a:lnTo>
                    <a:pt x="28679" y="5001"/>
                  </a:lnTo>
                  <a:lnTo>
                    <a:pt x="28774" y="5095"/>
                  </a:lnTo>
                  <a:lnTo>
                    <a:pt x="28585" y="5095"/>
                  </a:lnTo>
                  <a:lnTo>
                    <a:pt x="28396" y="5567"/>
                  </a:lnTo>
                  <a:lnTo>
                    <a:pt x="28396" y="5756"/>
                  </a:lnTo>
                  <a:lnTo>
                    <a:pt x="28585" y="6039"/>
                  </a:lnTo>
                  <a:lnTo>
                    <a:pt x="28396" y="6982"/>
                  </a:lnTo>
                  <a:lnTo>
                    <a:pt x="28302" y="7359"/>
                  </a:lnTo>
                  <a:lnTo>
                    <a:pt x="28113" y="7737"/>
                  </a:lnTo>
                  <a:lnTo>
                    <a:pt x="28113" y="7642"/>
                  </a:lnTo>
                  <a:lnTo>
                    <a:pt x="28113" y="7548"/>
                  </a:lnTo>
                  <a:lnTo>
                    <a:pt x="27830" y="8114"/>
                  </a:lnTo>
                  <a:lnTo>
                    <a:pt x="27830" y="8114"/>
                  </a:lnTo>
                  <a:lnTo>
                    <a:pt x="27924" y="8020"/>
                  </a:lnTo>
                  <a:lnTo>
                    <a:pt x="27453" y="8963"/>
                  </a:lnTo>
                  <a:lnTo>
                    <a:pt x="27736" y="8963"/>
                  </a:lnTo>
                  <a:lnTo>
                    <a:pt x="27547" y="9246"/>
                  </a:lnTo>
                  <a:lnTo>
                    <a:pt x="27547" y="9435"/>
                  </a:lnTo>
                  <a:lnTo>
                    <a:pt x="27641" y="9529"/>
                  </a:lnTo>
                  <a:lnTo>
                    <a:pt x="27641" y="9812"/>
                  </a:lnTo>
                  <a:lnTo>
                    <a:pt x="27547" y="9906"/>
                  </a:lnTo>
                  <a:lnTo>
                    <a:pt x="27453" y="9906"/>
                  </a:lnTo>
                  <a:lnTo>
                    <a:pt x="27358" y="9718"/>
                  </a:lnTo>
                  <a:lnTo>
                    <a:pt x="27264" y="9812"/>
                  </a:lnTo>
                  <a:lnTo>
                    <a:pt x="27075" y="9906"/>
                  </a:lnTo>
                  <a:lnTo>
                    <a:pt x="27170" y="10001"/>
                  </a:lnTo>
                  <a:lnTo>
                    <a:pt x="27075" y="10095"/>
                  </a:lnTo>
                  <a:lnTo>
                    <a:pt x="27075" y="10284"/>
                  </a:lnTo>
                  <a:lnTo>
                    <a:pt x="27170" y="10472"/>
                  </a:lnTo>
                  <a:lnTo>
                    <a:pt x="27170" y="10755"/>
                  </a:lnTo>
                  <a:lnTo>
                    <a:pt x="26792" y="10755"/>
                  </a:lnTo>
                  <a:lnTo>
                    <a:pt x="26698" y="10661"/>
                  </a:lnTo>
                  <a:lnTo>
                    <a:pt x="26698" y="10850"/>
                  </a:lnTo>
                  <a:lnTo>
                    <a:pt x="26604" y="10944"/>
                  </a:lnTo>
                  <a:lnTo>
                    <a:pt x="26415" y="10944"/>
                  </a:lnTo>
                  <a:lnTo>
                    <a:pt x="26415" y="11038"/>
                  </a:lnTo>
                  <a:lnTo>
                    <a:pt x="26509" y="11038"/>
                  </a:lnTo>
                  <a:lnTo>
                    <a:pt x="26604" y="11133"/>
                  </a:lnTo>
                  <a:lnTo>
                    <a:pt x="26604" y="11321"/>
                  </a:lnTo>
                  <a:lnTo>
                    <a:pt x="26604" y="11510"/>
                  </a:lnTo>
                  <a:lnTo>
                    <a:pt x="26509" y="11510"/>
                  </a:lnTo>
                  <a:lnTo>
                    <a:pt x="26509" y="11416"/>
                  </a:lnTo>
                  <a:lnTo>
                    <a:pt x="26415" y="11416"/>
                  </a:lnTo>
                  <a:lnTo>
                    <a:pt x="26415" y="11321"/>
                  </a:lnTo>
                  <a:lnTo>
                    <a:pt x="26321" y="11793"/>
                  </a:lnTo>
                  <a:lnTo>
                    <a:pt x="26226" y="11699"/>
                  </a:lnTo>
                  <a:lnTo>
                    <a:pt x="26132" y="11793"/>
                  </a:lnTo>
                  <a:lnTo>
                    <a:pt x="26226" y="11793"/>
                  </a:lnTo>
                  <a:lnTo>
                    <a:pt x="26321" y="12076"/>
                  </a:lnTo>
                  <a:lnTo>
                    <a:pt x="26415" y="12359"/>
                  </a:lnTo>
                  <a:lnTo>
                    <a:pt x="26038" y="12548"/>
                  </a:lnTo>
                  <a:lnTo>
                    <a:pt x="25755" y="12737"/>
                  </a:lnTo>
                  <a:lnTo>
                    <a:pt x="25660" y="12925"/>
                  </a:lnTo>
                  <a:lnTo>
                    <a:pt x="25755" y="12925"/>
                  </a:lnTo>
                  <a:lnTo>
                    <a:pt x="25755" y="13020"/>
                  </a:lnTo>
                  <a:lnTo>
                    <a:pt x="25849" y="12737"/>
                  </a:lnTo>
                  <a:lnTo>
                    <a:pt x="25943" y="13020"/>
                  </a:lnTo>
                  <a:lnTo>
                    <a:pt x="26038" y="12831"/>
                  </a:lnTo>
                  <a:lnTo>
                    <a:pt x="26132" y="12925"/>
                  </a:lnTo>
                  <a:lnTo>
                    <a:pt x="25943" y="13208"/>
                  </a:lnTo>
                  <a:lnTo>
                    <a:pt x="25660" y="13114"/>
                  </a:lnTo>
                  <a:lnTo>
                    <a:pt x="25472" y="13208"/>
                  </a:lnTo>
                  <a:lnTo>
                    <a:pt x="25377" y="13397"/>
                  </a:lnTo>
                  <a:lnTo>
                    <a:pt x="25283" y="13869"/>
                  </a:lnTo>
                  <a:lnTo>
                    <a:pt x="25189" y="14435"/>
                  </a:lnTo>
                  <a:lnTo>
                    <a:pt x="25094" y="14623"/>
                  </a:lnTo>
                  <a:lnTo>
                    <a:pt x="25000" y="14812"/>
                  </a:lnTo>
                  <a:lnTo>
                    <a:pt x="24906" y="14718"/>
                  </a:lnTo>
                  <a:lnTo>
                    <a:pt x="24811" y="14529"/>
                  </a:lnTo>
                  <a:lnTo>
                    <a:pt x="24717" y="14906"/>
                  </a:lnTo>
                  <a:lnTo>
                    <a:pt x="24717" y="15189"/>
                  </a:lnTo>
                  <a:lnTo>
                    <a:pt x="24717" y="15284"/>
                  </a:lnTo>
                  <a:lnTo>
                    <a:pt x="24811" y="15284"/>
                  </a:lnTo>
                  <a:lnTo>
                    <a:pt x="24528" y="15378"/>
                  </a:lnTo>
                  <a:lnTo>
                    <a:pt x="24340" y="15472"/>
                  </a:lnTo>
                  <a:lnTo>
                    <a:pt x="24057" y="15944"/>
                  </a:lnTo>
                  <a:lnTo>
                    <a:pt x="23962" y="16416"/>
                  </a:lnTo>
                  <a:lnTo>
                    <a:pt x="23774" y="16699"/>
                  </a:lnTo>
                  <a:lnTo>
                    <a:pt x="23396" y="16699"/>
                  </a:lnTo>
                  <a:lnTo>
                    <a:pt x="23208" y="16982"/>
                  </a:lnTo>
                  <a:lnTo>
                    <a:pt x="23019" y="17359"/>
                  </a:lnTo>
                  <a:lnTo>
                    <a:pt x="22830" y="17831"/>
                  </a:lnTo>
                  <a:lnTo>
                    <a:pt x="22830" y="17736"/>
                  </a:lnTo>
                  <a:lnTo>
                    <a:pt x="22736" y="17642"/>
                  </a:lnTo>
                  <a:lnTo>
                    <a:pt x="22736" y="17642"/>
                  </a:lnTo>
                  <a:lnTo>
                    <a:pt x="22830" y="17925"/>
                  </a:lnTo>
                  <a:lnTo>
                    <a:pt x="22453" y="17925"/>
                  </a:lnTo>
                  <a:lnTo>
                    <a:pt x="22547" y="17736"/>
                  </a:lnTo>
                  <a:lnTo>
                    <a:pt x="22453" y="17736"/>
                  </a:lnTo>
                  <a:lnTo>
                    <a:pt x="22359" y="17831"/>
                  </a:lnTo>
                  <a:lnTo>
                    <a:pt x="22264" y="18208"/>
                  </a:lnTo>
                  <a:lnTo>
                    <a:pt x="22170" y="18491"/>
                  </a:lnTo>
                  <a:lnTo>
                    <a:pt x="22076" y="18585"/>
                  </a:lnTo>
                  <a:lnTo>
                    <a:pt x="21887" y="18585"/>
                  </a:lnTo>
                  <a:lnTo>
                    <a:pt x="21698" y="19152"/>
                  </a:lnTo>
                  <a:lnTo>
                    <a:pt x="21604" y="18869"/>
                  </a:lnTo>
                  <a:lnTo>
                    <a:pt x="21604" y="19057"/>
                  </a:lnTo>
                  <a:lnTo>
                    <a:pt x="21415" y="19152"/>
                  </a:lnTo>
                  <a:lnTo>
                    <a:pt x="20943" y="19529"/>
                  </a:lnTo>
                  <a:lnTo>
                    <a:pt x="20377" y="19812"/>
                  </a:lnTo>
                  <a:lnTo>
                    <a:pt x="19906" y="20095"/>
                  </a:lnTo>
                  <a:lnTo>
                    <a:pt x="20094" y="20189"/>
                  </a:lnTo>
                  <a:lnTo>
                    <a:pt x="20189" y="20284"/>
                  </a:lnTo>
                  <a:lnTo>
                    <a:pt x="19906" y="20378"/>
                  </a:lnTo>
                  <a:lnTo>
                    <a:pt x="19906" y="20284"/>
                  </a:lnTo>
                  <a:lnTo>
                    <a:pt x="19811" y="20189"/>
                  </a:lnTo>
                  <a:lnTo>
                    <a:pt x="19811" y="20284"/>
                  </a:lnTo>
                  <a:lnTo>
                    <a:pt x="19811" y="20378"/>
                  </a:lnTo>
                  <a:lnTo>
                    <a:pt x="19245" y="20284"/>
                  </a:lnTo>
                  <a:lnTo>
                    <a:pt x="19340" y="20378"/>
                  </a:lnTo>
                  <a:lnTo>
                    <a:pt x="19245" y="20472"/>
                  </a:lnTo>
                  <a:lnTo>
                    <a:pt x="19434" y="20567"/>
                  </a:lnTo>
                  <a:lnTo>
                    <a:pt x="19340" y="20661"/>
                  </a:lnTo>
                  <a:lnTo>
                    <a:pt x="18962" y="20661"/>
                  </a:lnTo>
                  <a:lnTo>
                    <a:pt x="18585" y="21038"/>
                  </a:lnTo>
                  <a:lnTo>
                    <a:pt x="18113" y="21416"/>
                  </a:lnTo>
                  <a:lnTo>
                    <a:pt x="17736" y="21699"/>
                  </a:lnTo>
                  <a:lnTo>
                    <a:pt x="17359" y="21793"/>
                  </a:lnTo>
                  <a:lnTo>
                    <a:pt x="17076" y="22076"/>
                  </a:lnTo>
                  <a:lnTo>
                    <a:pt x="16793" y="22359"/>
                  </a:lnTo>
                  <a:lnTo>
                    <a:pt x="16698" y="22265"/>
                  </a:lnTo>
                  <a:lnTo>
                    <a:pt x="16604" y="22170"/>
                  </a:lnTo>
                  <a:lnTo>
                    <a:pt x="16321" y="22170"/>
                  </a:lnTo>
                  <a:lnTo>
                    <a:pt x="15849" y="22453"/>
                  </a:lnTo>
                  <a:lnTo>
                    <a:pt x="14340" y="22831"/>
                  </a:lnTo>
                  <a:lnTo>
                    <a:pt x="14340" y="22925"/>
                  </a:lnTo>
                  <a:lnTo>
                    <a:pt x="14340" y="23019"/>
                  </a:lnTo>
                  <a:lnTo>
                    <a:pt x="14245" y="23114"/>
                  </a:lnTo>
                  <a:lnTo>
                    <a:pt x="14057" y="23019"/>
                  </a:lnTo>
                  <a:lnTo>
                    <a:pt x="13962" y="22925"/>
                  </a:lnTo>
                  <a:lnTo>
                    <a:pt x="13774" y="22925"/>
                  </a:lnTo>
                  <a:lnTo>
                    <a:pt x="13774" y="23208"/>
                  </a:lnTo>
                  <a:lnTo>
                    <a:pt x="13491" y="23114"/>
                  </a:lnTo>
                  <a:lnTo>
                    <a:pt x="13113" y="23114"/>
                  </a:lnTo>
                  <a:lnTo>
                    <a:pt x="12642" y="23208"/>
                  </a:lnTo>
                  <a:lnTo>
                    <a:pt x="12453" y="23302"/>
                  </a:lnTo>
                  <a:lnTo>
                    <a:pt x="12076" y="23208"/>
                  </a:lnTo>
                  <a:lnTo>
                    <a:pt x="11793" y="23114"/>
                  </a:lnTo>
                  <a:lnTo>
                    <a:pt x="11510" y="23585"/>
                  </a:lnTo>
                  <a:lnTo>
                    <a:pt x="11321" y="23397"/>
                  </a:lnTo>
                  <a:lnTo>
                    <a:pt x="11132" y="23302"/>
                  </a:lnTo>
                  <a:lnTo>
                    <a:pt x="10849" y="23302"/>
                  </a:lnTo>
                  <a:lnTo>
                    <a:pt x="10566" y="23397"/>
                  </a:lnTo>
                  <a:lnTo>
                    <a:pt x="10566" y="23302"/>
                  </a:lnTo>
                  <a:lnTo>
                    <a:pt x="10189" y="23302"/>
                  </a:lnTo>
                  <a:lnTo>
                    <a:pt x="9717" y="23491"/>
                  </a:lnTo>
                  <a:lnTo>
                    <a:pt x="9717" y="23302"/>
                  </a:lnTo>
                  <a:lnTo>
                    <a:pt x="9623" y="23491"/>
                  </a:lnTo>
                  <a:lnTo>
                    <a:pt x="9434" y="23680"/>
                  </a:lnTo>
                  <a:lnTo>
                    <a:pt x="9340" y="23585"/>
                  </a:lnTo>
                  <a:lnTo>
                    <a:pt x="9434" y="23585"/>
                  </a:lnTo>
                  <a:lnTo>
                    <a:pt x="9340" y="23491"/>
                  </a:lnTo>
                  <a:lnTo>
                    <a:pt x="9246" y="23491"/>
                  </a:lnTo>
                  <a:lnTo>
                    <a:pt x="9246" y="23585"/>
                  </a:lnTo>
                  <a:lnTo>
                    <a:pt x="9151" y="23491"/>
                  </a:lnTo>
                  <a:lnTo>
                    <a:pt x="8868" y="23680"/>
                  </a:lnTo>
                  <a:lnTo>
                    <a:pt x="8774" y="23680"/>
                  </a:lnTo>
                  <a:lnTo>
                    <a:pt x="8680" y="23491"/>
                  </a:lnTo>
                  <a:lnTo>
                    <a:pt x="8585" y="23585"/>
                  </a:lnTo>
                  <a:lnTo>
                    <a:pt x="8491" y="23585"/>
                  </a:lnTo>
                  <a:lnTo>
                    <a:pt x="8397" y="23491"/>
                  </a:lnTo>
                  <a:lnTo>
                    <a:pt x="8302" y="23491"/>
                  </a:lnTo>
                  <a:lnTo>
                    <a:pt x="8208" y="23302"/>
                  </a:lnTo>
                  <a:lnTo>
                    <a:pt x="8302" y="23114"/>
                  </a:lnTo>
                  <a:lnTo>
                    <a:pt x="8302" y="23114"/>
                  </a:lnTo>
                  <a:lnTo>
                    <a:pt x="8019" y="23208"/>
                  </a:lnTo>
                  <a:lnTo>
                    <a:pt x="7642" y="23208"/>
                  </a:lnTo>
                  <a:lnTo>
                    <a:pt x="7359" y="23302"/>
                  </a:lnTo>
                  <a:lnTo>
                    <a:pt x="7264" y="23302"/>
                  </a:lnTo>
                  <a:lnTo>
                    <a:pt x="7264" y="23397"/>
                  </a:lnTo>
                  <a:lnTo>
                    <a:pt x="7547" y="23397"/>
                  </a:lnTo>
                  <a:lnTo>
                    <a:pt x="7453" y="23491"/>
                  </a:lnTo>
                  <a:lnTo>
                    <a:pt x="7359" y="23491"/>
                  </a:lnTo>
                  <a:lnTo>
                    <a:pt x="7170" y="23680"/>
                  </a:lnTo>
                  <a:lnTo>
                    <a:pt x="6981" y="23397"/>
                  </a:lnTo>
                  <a:lnTo>
                    <a:pt x="6698" y="23208"/>
                  </a:lnTo>
                  <a:lnTo>
                    <a:pt x="6604" y="23114"/>
                  </a:lnTo>
                  <a:lnTo>
                    <a:pt x="6415" y="23208"/>
                  </a:lnTo>
                  <a:lnTo>
                    <a:pt x="6227" y="23302"/>
                  </a:lnTo>
                  <a:lnTo>
                    <a:pt x="6132" y="23491"/>
                  </a:lnTo>
                  <a:lnTo>
                    <a:pt x="6038" y="23491"/>
                  </a:lnTo>
                  <a:lnTo>
                    <a:pt x="6038" y="23397"/>
                  </a:lnTo>
                  <a:lnTo>
                    <a:pt x="6132" y="23208"/>
                  </a:lnTo>
                  <a:lnTo>
                    <a:pt x="5849" y="23302"/>
                  </a:lnTo>
                  <a:lnTo>
                    <a:pt x="5661" y="23397"/>
                  </a:lnTo>
                  <a:lnTo>
                    <a:pt x="5095" y="23208"/>
                  </a:lnTo>
                  <a:lnTo>
                    <a:pt x="4057" y="23019"/>
                  </a:lnTo>
                  <a:lnTo>
                    <a:pt x="2925" y="22831"/>
                  </a:lnTo>
                  <a:lnTo>
                    <a:pt x="2265" y="22831"/>
                  </a:lnTo>
                  <a:lnTo>
                    <a:pt x="2265" y="22642"/>
                  </a:lnTo>
                  <a:lnTo>
                    <a:pt x="1887" y="22642"/>
                  </a:lnTo>
                  <a:lnTo>
                    <a:pt x="1510" y="22548"/>
                  </a:lnTo>
                  <a:lnTo>
                    <a:pt x="944" y="22076"/>
                  </a:lnTo>
                  <a:lnTo>
                    <a:pt x="944" y="21887"/>
                  </a:lnTo>
                  <a:lnTo>
                    <a:pt x="1038" y="21699"/>
                  </a:lnTo>
                  <a:lnTo>
                    <a:pt x="755" y="21699"/>
                  </a:lnTo>
                  <a:lnTo>
                    <a:pt x="472" y="21793"/>
                  </a:lnTo>
                  <a:lnTo>
                    <a:pt x="95" y="22076"/>
                  </a:lnTo>
                  <a:lnTo>
                    <a:pt x="0" y="22265"/>
                  </a:lnTo>
                  <a:lnTo>
                    <a:pt x="0" y="22359"/>
                  </a:lnTo>
                  <a:lnTo>
                    <a:pt x="283" y="22453"/>
                  </a:lnTo>
                  <a:lnTo>
                    <a:pt x="189" y="22548"/>
                  </a:lnTo>
                  <a:lnTo>
                    <a:pt x="95" y="22453"/>
                  </a:lnTo>
                  <a:lnTo>
                    <a:pt x="95" y="22642"/>
                  </a:lnTo>
                  <a:lnTo>
                    <a:pt x="283" y="22642"/>
                  </a:lnTo>
                  <a:lnTo>
                    <a:pt x="566" y="22736"/>
                  </a:lnTo>
                  <a:lnTo>
                    <a:pt x="472" y="22831"/>
                  </a:lnTo>
                  <a:lnTo>
                    <a:pt x="472" y="22925"/>
                  </a:lnTo>
                  <a:lnTo>
                    <a:pt x="661" y="22736"/>
                  </a:lnTo>
                  <a:lnTo>
                    <a:pt x="755" y="22925"/>
                  </a:lnTo>
                  <a:lnTo>
                    <a:pt x="755" y="23019"/>
                  </a:lnTo>
                  <a:lnTo>
                    <a:pt x="661" y="23019"/>
                  </a:lnTo>
                  <a:lnTo>
                    <a:pt x="944" y="23114"/>
                  </a:lnTo>
                  <a:lnTo>
                    <a:pt x="1132" y="23208"/>
                  </a:lnTo>
                  <a:lnTo>
                    <a:pt x="1604" y="23397"/>
                  </a:lnTo>
                  <a:lnTo>
                    <a:pt x="1510" y="23491"/>
                  </a:lnTo>
                  <a:lnTo>
                    <a:pt x="1510" y="23585"/>
                  </a:lnTo>
                  <a:lnTo>
                    <a:pt x="1793" y="23680"/>
                  </a:lnTo>
                  <a:lnTo>
                    <a:pt x="2170" y="23774"/>
                  </a:lnTo>
                  <a:lnTo>
                    <a:pt x="2453" y="23774"/>
                  </a:lnTo>
                  <a:lnTo>
                    <a:pt x="2359" y="23868"/>
                  </a:lnTo>
                  <a:lnTo>
                    <a:pt x="2642" y="24057"/>
                  </a:lnTo>
                  <a:lnTo>
                    <a:pt x="2736" y="23868"/>
                  </a:lnTo>
                  <a:lnTo>
                    <a:pt x="3019" y="23680"/>
                  </a:lnTo>
                  <a:lnTo>
                    <a:pt x="2925" y="23963"/>
                  </a:lnTo>
                  <a:lnTo>
                    <a:pt x="2831" y="24151"/>
                  </a:lnTo>
                  <a:lnTo>
                    <a:pt x="3114" y="23868"/>
                  </a:lnTo>
                  <a:lnTo>
                    <a:pt x="3208" y="24151"/>
                  </a:lnTo>
                  <a:lnTo>
                    <a:pt x="3302" y="23963"/>
                  </a:lnTo>
                  <a:lnTo>
                    <a:pt x="3491" y="24057"/>
                  </a:lnTo>
                  <a:lnTo>
                    <a:pt x="3585" y="24340"/>
                  </a:lnTo>
                  <a:lnTo>
                    <a:pt x="3680" y="24246"/>
                  </a:lnTo>
                  <a:lnTo>
                    <a:pt x="3774" y="24057"/>
                  </a:lnTo>
                  <a:lnTo>
                    <a:pt x="3868" y="24151"/>
                  </a:lnTo>
                  <a:lnTo>
                    <a:pt x="3868" y="24340"/>
                  </a:lnTo>
                  <a:lnTo>
                    <a:pt x="4434" y="24151"/>
                  </a:lnTo>
                  <a:lnTo>
                    <a:pt x="4717" y="24057"/>
                  </a:lnTo>
                  <a:lnTo>
                    <a:pt x="4812" y="24151"/>
                  </a:lnTo>
                  <a:lnTo>
                    <a:pt x="4812" y="23868"/>
                  </a:lnTo>
                  <a:lnTo>
                    <a:pt x="5000" y="23774"/>
                  </a:lnTo>
                  <a:lnTo>
                    <a:pt x="5000" y="23868"/>
                  </a:lnTo>
                  <a:lnTo>
                    <a:pt x="4906" y="24057"/>
                  </a:lnTo>
                  <a:lnTo>
                    <a:pt x="5095" y="23963"/>
                  </a:lnTo>
                  <a:lnTo>
                    <a:pt x="5378" y="23963"/>
                  </a:lnTo>
                  <a:lnTo>
                    <a:pt x="5378" y="24151"/>
                  </a:lnTo>
                  <a:lnTo>
                    <a:pt x="5000" y="24151"/>
                  </a:lnTo>
                  <a:lnTo>
                    <a:pt x="5095" y="24246"/>
                  </a:lnTo>
                  <a:lnTo>
                    <a:pt x="5000" y="24246"/>
                  </a:lnTo>
                  <a:lnTo>
                    <a:pt x="5000" y="24434"/>
                  </a:lnTo>
                  <a:lnTo>
                    <a:pt x="5378" y="24434"/>
                  </a:lnTo>
                  <a:lnTo>
                    <a:pt x="5566" y="24246"/>
                  </a:lnTo>
                  <a:lnTo>
                    <a:pt x="5944" y="24340"/>
                  </a:lnTo>
                  <a:lnTo>
                    <a:pt x="6415" y="24340"/>
                  </a:lnTo>
                  <a:lnTo>
                    <a:pt x="6321" y="24434"/>
                  </a:lnTo>
                  <a:lnTo>
                    <a:pt x="6510" y="24434"/>
                  </a:lnTo>
                  <a:lnTo>
                    <a:pt x="6604" y="24340"/>
                  </a:lnTo>
                  <a:lnTo>
                    <a:pt x="6604" y="24246"/>
                  </a:lnTo>
                  <a:lnTo>
                    <a:pt x="6793" y="24340"/>
                  </a:lnTo>
                  <a:lnTo>
                    <a:pt x="6604" y="24434"/>
                  </a:lnTo>
                  <a:lnTo>
                    <a:pt x="6793" y="24434"/>
                  </a:lnTo>
                  <a:lnTo>
                    <a:pt x="6887" y="24340"/>
                  </a:lnTo>
                  <a:lnTo>
                    <a:pt x="6981" y="24434"/>
                  </a:lnTo>
                  <a:lnTo>
                    <a:pt x="7264" y="24434"/>
                  </a:lnTo>
                  <a:lnTo>
                    <a:pt x="7925" y="24623"/>
                  </a:lnTo>
                  <a:lnTo>
                    <a:pt x="8680" y="24623"/>
                  </a:lnTo>
                  <a:lnTo>
                    <a:pt x="9057" y="24529"/>
                  </a:lnTo>
                  <a:lnTo>
                    <a:pt x="9529" y="24529"/>
                  </a:lnTo>
                  <a:lnTo>
                    <a:pt x="10000" y="24623"/>
                  </a:lnTo>
                  <a:lnTo>
                    <a:pt x="10566" y="24717"/>
                  </a:lnTo>
                  <a:lnTo>
                    <a:pt x="11415" y="24623"/>
                  </a:lnTo>
                  <a:lnTo>
                    <a:pt x="12359" y="24529"/>
                  </a:lnTo>
                  <a:lnTo>
                    <a:pt x="12830" y="24340"/>
                  </a:lnTo>
                  <a:lnTo>
                    <a:pt x="12925" y="24529"/>
                  </a:lnTo>
                  <a:lnTo>
                    <a:pt x="13019" y="24340"/>
                  </a:lnTo>
                  <a:lnTo>
                    <a:pt x="13113" y="24529"/>
                  </a:lnTo>
                  <a:lnTo>
                    <a:pt x="13208" y="24434"/>
                  </a:lnTo>
                  <a:lnTo>
                    <a:pt x="13113" y="24340"/>
                  </a:lnTo>
                  <a:lnTo>
                    <a:pt x="13962" y="24340"/>
                  </a:lnTo>
                  <a:lnTo>
                    <a:pt x="13962" y="24434"/>
                  </a:lnTo>
                  <a:lnTo>
                    <a:pt x="13962" y="24529"/>
                  </a:lnTo>
                  <a:lnTo>
                    <a:pt x="14717" y="24246"/>
                  </a:lnTo>
                  <a:lnTo>
                    <a:pt x="15566" y="24057"/>
                  </a:lnTo>
                  <a:lnTo>
                    <a:pt x="15378" y="23963"/>
                  </a:lnTo>
                  <a:lnTo>
                    <a:pt x="15472" y="23868"/>
                  </a:lnTo>
                  <a:lnTo>
                    <a:pt x="15566" y="23963"/>
                  </a:lnTo>
                  <a:lnTo>
                    <a:pt x="15472" y="23774"/>
                  </a:lnTo>
                  <a:lnTo>
                    <a:pt x="15661" y="23868"/>
                  </a:lnTo>
                  <a:lnTo>
                    <a:pt x="15566" y="24057"/>
                  </a:lnTo>
                  <a:lnTo>
                    <a:pt x="16038" y="23963"/>
                  </a:lnTo>
                  <a:lnTo>
                    <a:pt x="16698" y="23680"/>
                  </a:lnTo>
                  <a:lnTo>
                    <a:pt x="17264" y="23397"/>
                  </a:lnTo>
                  <a:lnTo>
                    <a:pt x="17453" y="23208"/>
                  </a:lnTo>
                  <a:lnTo>
                    <a:pt x="17547" y="23019"/>
                  </a:lnTo>
                  <a:lnTo>
                    <a:pt x="17736" y="23114"/>
                  </a:lnTo>
                  <a:lnTo>
                    <a:pt x="17830" y="23114"/>
                  </a:lnTo>
                  <a:lnTo>
                    <a:pt x="18019" y="23019"/>
                  </a:lnTo>
                  <a:lnTo>
                    <a:pt x="18208" y="22736"/>
                  </a:lnTo>
                  <a:lnTo>
                    <a:pt x="18302" y="22548"/>
                  </a:lnTo>
                  <a:lnTo>
                    <a:pt x="18868" y="22359"/>
                  </a:lnTo>
                  <a:lnTo>
                    <a:pt x="19623" y="22076"/>
                  </a:lnTo>
                  <a:lnTo>
                    <a:pt x="20189" y="21699"/>
                  </a:lnTo>
                  <a:lnTo>
                    <a:pt x="20849" y="21227"/>
                  </a:lnTo>
                  <a:lnTo>
                    <a:pt x="21321" y="20755"/>
                  </a:lnTo>
                  <a:lnTo>
                    <a:pt x="21510" y="20472"/>
                  </a:lnTo>
                  <a:lnTo>
                    <a:pt x="22170" y="19906"/>
                  </a:lnTo>
                  <a:lnTo>
                    <a:pt x="22736" y="19435"/>
                  </a:lnTo>
                  <a:lnTo>
                    <a:pt x="23113" y="18963"/>
                  </a:lnTo>
                  <a:lnTo>
                    <a:pt x="23302" y="18585"/>
                  </a:lnTo>
                  <a:lnTo>
                    <a:pt x="23396" y="18774"/>
                  </a:lnTo>
                  <a:lnTo>
                    <a:pt x="23585" y="18397"/>
                  </a:lnTo>
                  <a:lnTo>
                    <a:pt x="23774" y="18114"/>
                  </a:lnTo>
                  <a:lnTo>
                    <a:pt x="24057" y="17736"/>
                  </a:lnTo>
                  <a:lnTo>
                    <a:pt x="24245" y="17453"/>
                  </a:lnTo>
                  <a:lnTo>
                    <a:pt x="24340" y="17453"/>
                  </a:lnTo>
                  <a:lnTo>
                    <a:pt x="24434" y="17359"/>
                  </a:lnTo>
                  <a:lnTo>
                    <a:pt x="24623" y="16982"/>
                  </a:lnTo>
                  <a:lnTo>
                    <a:pt x="25189" y="16227"/>
                  </a:lnTo>
                  <a:lnTo>
                    <a:pt x="25566" y="15661"/>
                  </a:lnTo>
                  <a:lnTo>
                    <a:pt x="25943" y="15189"/>
                  </a:lnTo>
                  <a:lnTo>
                    <a:pt x="26226" y="14529"/>
                  </a:lnTo>
                  <a:lnTo>
                    <a:pt x="26509" y="13680"/>
                  </a:lnTo>
                  <a:lnTo>
                    <a:pt x="26604" y="13869"/>
                  </a:lnTo>
                  <a:lnTo>
                    <a:pt x="26604" y="13586"/>
                  </a:lnTo>
                  <a:lnTo>
                    <a:pt x="26698" y="13303"/>
                  </a:lnTo>
                  <a:lnTo>
                    <a:pt x="26792" y="13303"/>
                  </a:lnTo>
                  <a:lnTo>
                    <a:pt x="26887" y="13397"/>
                  </a:lnTo>
                  <a:lnTo>
                    <a:pt x="27170" y="12831"/>
                  </a:lnTo>
                  <a:lnTo>
                    <a:pt x="27264" y="12548"/>
                  </a:lnTo>
                  <a:lnTo>
                    <a:pt x="27264" y="12454"/>
                  </a:lnTo>
                  <a:lnTo>
                    <a:pt x="26981" y="12076"/>
                  </a:lnTo>
                  <a:lnTo>
                    <a:pt x="27075" y="12171"/>
                  </a:lnTo>
                  <a:lnTo>
                    <a:pt x="27170" y="12076"/>
                  </a:lnTo>
                  <a:lnTo>
                    <a:pt x="27358" y="12076"/>
                  </a:lnTo>
                  <a:lnTo>
                    <a:pt x="27453" y="12171"/>
                  </a:lnTo>
                  <a:lnTo>
                    <a:pt x="27453" y="11982"/>
                  </a:lnTo>
                  <a:lnTo>
                    <a:pt x="27547" y="11793"/>
                  </a:lnTo>
                  <a:lnTo>
                    <a:pt x="27641" y="11793"/>
                  </a:lnTo>
                  <a:lnTo>
                    <a:pt x="27547" y="11510"/>
                  </a:lnTo>
                  <a:lnTo>
                    <a:pt x="27641" y="11133"/>
                  </a:lnTo>
                  <a:lnTo>
                    <a:pt x="27830" y="10755"/>
                  </a:lnTo>
                  <a:lnTo>
                    <a:pt x="27924" y="10661"/>
                  </a:lnTo>
                  <a:lnTo>
                    <a:pt x="28113" y="10661"/>
                  </a:lnTo>
                  <a:lnTo>
                    <a:pt x="28019" y="10378"/>
                  </a:lnTo>
                  <a:lnTo>
                    <a:pt x="28019" y="10284"/>
                  </a:lnTo>
                  <a:lnTo>
                    <a:pt x="28019" y="10095"/>
                  </a:lnTo>
                  <a:lnTo>
                    <a:pt x="28113" y="10284"/>
                  </a:lnTo>
                  <a:lnTo>
                    <a:pt x="28208" y="10001"/>
                  </a:lnTo>
                  <a:lnTo>
                    <a:pt x="28019" y="10001"/>
                  </a:lnTo>
                  <a:lnTo>
                    <a:pt x="27924" y="9906"/>
                  </a:lnTo>
                  <a:lnTo>
                    <a:pt x="28113" y="9718"/>
                  </a:lnTo>
                  <a:lnTo>
                    <a:pt x="28208" y="9718"/>
                  </a:lnTo>
                  <a:lnTo>
                    <a:pt x="28113" y="9529"/>
                  </a:lnTo>
                  <a:lnTo>
                    <a:pt x="28396" y="9529"/>
                  </a:lnTo>
                  <a:lnTo>
                    <a:pt x="28302" y="9057"/>
                  </a:lnTo>
                  <a:lnTo>
                    <a:pt x="28396" y="9057"/>
                  </a:lnTo>
                  <a:lnTo>
                    <a:pt x="28396" y="8963"/>
                  </a:lnTo>
                  <a:lnTo>
                    <a:pt x="28396" y="8774"/>
                  </a:lnTo>
                  <a:lnTo>
                    <a:pt x="28491" y="8491"/>
                  </a:lnTo>
                  <a:lnTo>
                    <a:pt x="28585" y="8114"/>
                  </a:lnTo>
                  <a:lnTo>
                    <a:pt x="28774" y="8303"/>
                  </a:lnTo>
                  <a:lnTo>
                    <a:pt x="28962" y="7454"/>
                  </a:lnTo>
                  <a:lnTo>
                    <a:pt x="29057" y="6699"/>
                  </a:lnTo>
                  <a:lnTo>
                    <a:pt x="29245" y="5661"/>
                  </a:lnTo>
                  <a:lnTo>
                    <a:pt x="29340" y="4718"/>
                  </a:lnTo>
                  <a:lnTo>
                    <a:pt x="29340" y="4341"/>
                  </a:lnTo>
                  <a:lnTo>
                    <a:pt x="29057" y="4435"/>
                  </a:lnTo>
                  <a:lnTo>
                    <a:pt x="28962" y="4435"/>
                  </a:lnTo>
                  <a:lnTo>
                    <a:pt x="28962" y="4246"/>
                  </a:lnTo>
                  <a:lnTo>
                    <a:pt x="29151" y="4341"/>
                  </a:lnTo>
                  <a:lnTo>
                    <a:pt x="29245" y="4152"/>
                  </a:lnTo>
                  <a:lnTo>
                    <a:pt x="29151" y="4152"/>
                  </a:lnTo>
                  <a:lnTo>
                    <a:pt x="29057" y="3963"/>
                  </a:lnTo>
                  <a:lnTo>
                    <a:pt x="28962" y="3680"/>
                  </a:lnTo>
                  <a:lnTo>
                    <a:pt x="28962" y="3680"/>
                  </a:lnTo>
                  <a:lnTo>
                    <a:pt x="29245" y="3774"/>
                  </a:lnTo>
                  <a:lnTo>
                    <a:pt x="29057" y="3586"/>
                  </a:lnTo>
                  <a:lnTo>
                    <a:pt x="29057" y="3397"/>
                  </a:lnTo>
                  <a:lnTo>
                    <a:pt x="29245" y="3586"/>
                  </a:lnTo>
                  <a:lnTo>
                    <a:pt x="29245" y="3491"/>
                  </a:lnTo>
                  <a:lnTo>
                    <a:pt x="29434" y="3114"/>
                  </a:lnTo>
                  <a:lnTo>
                    <a:pt x="29245" y="2925"/>
                  </a:lnTo>
                  <a:lnTo>
                    <a:pt x="28962" y="2642"/>
                  </a:lnTo>
                  <a:lnTo>
                    <a:pt x="28962" y="2642"/>
                  </a:lnTo>
                  <a:lnTo>
                    <a:pt x="29245" y="2831"/>
                  </a:lnTo>
                  <a:lnTo>
                    <a:pt x="29340" y="2737"/>
                  </a:lnTo>
                  <a:lnTo>
                    <a:pt x="29434" y="2359"/>
                  </a:lnTo>
                  <a:lnTo>
                    <a:pt x="29434" y="2265"/>
                  </a:lnTo>
                  <a:lnTo>
                    <a:pt x="29434" y="2171"/>
                  </a:lnTo>
                  <a:lnTo>
                    <a:pt x="29340" y="2171"/>
                  </a:lnTo>
                  <a:lnTo>
                    <a:pt x="28774" y="944"/>
                  </a:lnTo>
                  <a:lnTo>
                    <a:pt x="28962" y="661"/>
                  </a:lnTo>
                  <a:lnTo>
                    <a:pt x="29057" y="473"/>
                  </a:lnTo>
                  <a:lnTo>
                    <a:pt x="29151" y="473"/>
                  </a:lnTo>
                  <a:lnTo>
                    <a:pt x="28868" y="190"/>
                  </a:lnTo>
                  <a:lnTo>
                    <a:pt x="29057" y="190"/>
                  </a:lnTo>
                  <a:lnTo>
                    <a:pt x="289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391"/>
            <p:cNvSpPr/>
            <p:nvPr/>
          </p:nvSpPr>
          <p:spPr>
            <a:xfrm>
              <a:off x="1745175" y="2199475"/>
              <a:ext cx="169825" cy="162775"/>
            </a:xfrm>
            <a:custGeom>
              <a:avLst/>
              <a:gdLst/>
              <a:ahLst/>
              <a:cxnLst/>
              <a:rect l="0" t="0" r="0" b="0"/>
              <a:pathLst>
                <a:path w="6793" h="6511" extrusionOk="0">
                  <a:moveTo>
                    <a:pt x="1038" y="6416"/>
                  </a:moveTo>
                  <a:lnTo>
                    <a:pt x="1038" y="6463"/>
                  </a:lnTo>
                  <a:lnTo>
                    <a:pt x="1038" y="6463"/>
                  </a:lnTo>
                  <a:lnTo>
                    <a:pt x="943" y="6416"/>
                  </a:lnTo>
                  <a:close/>
                  <a:moveTo>
                    <a:pt x="2641" y="1"/>
                  </a:moveTo>
                  <a:lnTo>
                    <a:pt x="2641" y="190"/>
                  </a:lnTo>
                  <a:lnTo>
                    <a:pt x="2641" y="473"/>
                  </a:lnTo>
                  <a:lnTo>
                    <a:pt x="2641" y="567"/>
                  </a:lnTo>
                  <a:lnTo>
                    <a:pt x="2547" y="284"/>
                  </a:lnTo>
                  <a:lnTo>
                    <a:pt x="2547" y="756"/>
                  </a:lnTo>
                  <a:lnTo>
                    <a:pt x="2453" y="284"/>
                  </a:lnTo>
                  <a:lnTo>
                    <a:pt x="2453" y="473"/>
                  </a:lnTo>
                  <a:lnTo>
                    <a:pt x="2453" y="661"/>
                  </a:lnTo>
                  <a:lnTo>
                    <a:pt x="2075" y="1227"/>
                  </a:lnTo>
                  <a:lnTo>
                    <a:pt x="1509" y="2171"/>
                  </a:lnTo>
                  <a:lnTo>
                    <a:pt x="849" y="3114"/>
                  </a:lnTo>
                  <a:lnTo>
                    <a:pt x="377" y="3774"/>
                  </a:lnTo>
                  <a:lnTo>
                    <a:pt x="283" y="4152"/>
                  </a:lnTo>
                  <a:lnTo>
                    <a:pt x="472" y="4246"/>
                  </a:lnTo>
                  <a:lnTo>
                    <a:pt x="472" y="4340"/>
                  </a:lnTo>
                  <a:lnTo>
                    <a:pt x="377" y="4435"/>
                  </a:lnTo>
                  <a:lnTo>
                    <a:pt x="283" y="4435"/>
                  </a:lnTo>
                  <a:lnTo>
                    <a:pt x="566" y="4529"/>
                  </a:lnTo>
                  <a:lnTo>
                    <a:pt x="472" y="4435"/>
                  </a:lnTo>
                  <a:lnTo>
                    <a:pt x="566" y="4435"/>
                  </a:lnTo>
                  <a:lnTo>
                    <a:pt x="849" y="4623"/>
                  </a:lnTo>
                  <a:lnTo>
                    <a:pt x="566" y="4623"/>
                  </a:lnTo>
                  <a:lnTo>
                    <a:pt x="472" y="4812"/>
                  </a:lnTo>
                  <a:lnTo>
                    <a:pt x="377" y="5284"/>
                  </a:lnTo>
                  <a:lnTo>
                    <a:pt x="283" y="5944"/>
                  </a:lnTo>
                  <a:lnTo>
                    <a:pt x="189" y="6133"/>
                  </a:lnTo>
                  <a:lnTo>
                    <a:pt x="0" y="6227"/>
                  </a:lnTo>
                  <a:lnTo>
                    <a:pt x="566" y="6416"/>
                  </a:lnTo>
                  <a:lnTo>
                    <a:pt x="1038" y="6494"/>
                  </a:lnTo>
                  <a:lnTo>
                    <a:pt x="1038" y="6494"/>
                  </a:lnTo>
                  <a:lnTo>
                    <a:pt x="1038" y="6510"/>
                  </a:lnTo>
                  <a:lnTo>
                    <a:pt x="1051" y="6497"/>
                  </a:lnTo>
                  <a:lnTo>
                    <a:pt x="1051" y="6497"/>
                  </a:lnTo>
                  <a:lnTo>
                    <a:pt x="1132" y="6510"/>
                  </a:lnTo>
                  <a:lnTo>
                    <a:pt x="1069" y="6479"/>
                  </a:lnTo>
                  <a:lnTo>
                    <a:pt x="1069" y="6479"/>
                  </a:lnTo>
                  <a:lnTo>
                    <a:pt x="1132" y="6416"/>
                  </a:lnTo>
                  <a:lnTo>
                    <a:pt x="1226" y="6133"/>
                  </a:lnTo>
                  <a:lnTo>
                    <a:pt x="1226" y="5944"/>
                  </a:lnTo>
                  <a:lnTo>
                    <a:pt x="1038" y="5755"/>
                  </a:lnTo>
                  <a:lnTo>
                    <a:pt x="1415" y="5755"/>
                  </a:lnTo>
                  <a:lnTo>
                    <a:pt x="1321" y="5661"/>
                  </a:lnTo>
                  <a:lnTo>
                    <a:pt x="1415" y="5661"/>
                  </a:lnTo>
                  <a:lnTo>
                    <a:pt x="1604" y="5755"/>
                  </a:lnTo>
                  <a:lnTo>
                    <a:pt x="1415" y="5567"/>
                  </a:lnTo>
                  <a:lnTo>
                    <a:pt x="1038" y="5189"/>
                  </a:lnTo>
                  <a:lnTo>
                    <a:pt x="1226" y="5284"/>
                  </a:lnTo>
                  <a:lnTo>
                    <a:pt x="1604" y="5378"/>
                  </a:lnTo>
                  <a:lnTo>
                    <a:pt x="2264" y="3491"/>
                  </a:lnTo>
                  <a:lnTo>
                    <a:pt x="3019" y="1605"/>
                  </a:lnTo>
                  <a:lnTo>
                    <a:pt x="3019" y="1888"/>
                  </a:lnTo>
                  <a:lnTo>
                    <a:pt x="3113" y="1699"/>
                  </a:lnTo>
                  <a:lnTo>
                    <a:pt x="3113" y="1888"/>
                  </a:lnTo>
                  <a:lnTo>
                    <a:pt x="3302" y="1699"/>
                  </a:lnTo>
                  <a:lnTo>
                    <a:pt x="3208" y="1888"/>
                  </a:lnTo>
                  <a:lnTo>
                    <a:pt x="3302" y="1982"/>
                  </a:lnTo>
                  <a:lnTo>
                    <a:pt x="3585" y="2076"/>
                  </a:lnTo>
                  <a:lnTo>
                    <a:pt x="3962" y="2171"/>
                  </a:lnTo>
                  <a:lnTo>
                    <a:pt x="4340" y="1982"/>
                  </a:lnTo>
                  <a:lnTo>
                    <a:pt x="4151" y="2171"/>
                  </a:lnTo>
                  <a:lnTo>
                    <a:pt x="4151" y="2359"/>
                  </a:lnTo>
                  <a:lnTo>
                    <a:pt x="4151" y="2454"/>
                  </a:lnTo>
                  <a:lnTo>
                    <a:pt x="4245" y="2548"/>
                  </a:lnTo>
                  <a:lnTo>
                    <a:pt x="4623" y="2548"/>
                  </a:lnTo>
                  <a:lnTo>
                    <a:pt x="4811" y="2359"/>
                  </a:lnTo>
                  <a:lnTo>
                    <a:pt x="5000" y="2642"/>
                  </a:lnTo>
                  <a:lnTo>
                    <a:pt x="5283" y="3020"/>
                  </a:lnTo>
                  <a:lnTo>
                    <a:pt x="5755" y="3208"/>
                  </a:lnTo>
                  <a:lnTo>
                    <a:pt x="6132" y="3208"/>
                  </a:lnTo>
                  <a:lnTo>
                    <a:pt x="6038" y="3397"/>
                  </a:lnTo>
                  <a:lnTo>
                    <a:pt x="6038" y="3586"/>
                  </a:lnTo>
                  <a:lnTo>
                    <a:pt x="6132" y="3680"/>
                  </a:lnTo>
                  <a:lnTo>
                    <a:pt x="6321" y="3680"/>
                  </a:lnTo>
                  <a:lnTo>
                    <a:pt x="6698" y="3586"/>
                  </a:lnTo>
                  <a:lnTo>
                    <a:pt x="6698" y="3869"/>
                  </a:lnTo>
                  <a:lnTo>
                    <a:pt x="6509" y="3963"/>
                  </a:lnTo>
                  <a:lnTo>
                    <a:pt x="6509" y="3963"/>
                  </a:lnTo>
                  <a:lnTo>
                    <a:pt x="6792" y="3869"/>
                  </a:lnTo>
                  <a:lnTo>
                    <a:pt x="6792" y="3491"/>
                  </a:lnTo>
                  <a:lnTo>
                    <a:pt x="6698" y="3397"/>
                  </a:lnTo>
                  <a:lnTo>
                    <a:pt x="6509" y="3586"/>
                  </a:lnTo>
                  <a:lnTo>
                    <a:pt x="6509" y="3586"/>
                  </a:lnTo>
                  <a:lnTo>
                    <a:pt x="6604" y="3303"/>
                  </a:lnTo>
                  <a:lnTo>
                    <a:pt x="6604" y="3114"/>
                  </a:lnTo>
                  <a:lnTo>
                    <a:pt x="6509" y="3020"/>
                  </a:lnTo>
                  <a:lnTo>
                    <a:pt x="6226" y="3020"/>
                  </a:lnTo>
                  <a:lnTo>
                    <a:pt x="5849" y="3114"/>
                  </a:lnTo>
                  <a:lnTo>
                    <a:pt x="5849" y="3114"/>
                  </a:lnTo>
                  <a:lnTo>
                    <a:pt x="5943" y="2831"/>
                  </a:lnTo>
                  <a:lnTo>
                    <a:pt x="5943" y="2925"/>
                  </a:lnTo>
                  <a:lnTo>
                    <a:pt x="6132" y="2548"/>
                  </a:lnTo>
                  <a:lnTo>
                    <a:pt x="5660" y="2359"/>
                  </a:lnTo>
                  <a:lnTo>
                    <a:pt x="5283" y="2171"/>
                  </a:lnTo>
                  <a:lnTo>
                    <a:pt x="4906" y="2171"/>
                  </a:lnTo>
                  <a:lnTo>
                    <a:pt x="4906" y="1699"/>
                  </a:lnTo>
                  <a:lnTo>
                    <a:pt x="5094" y="1322"/>
                  </a:lnTo>
                  <a:lnTo>
                    <a:pt x="4717" y="1605"/>
                  </a:lnTo>
                  <a:lnTo>
                    <a:pt x="4811" y="1322"/>
                  </a:lnTo>
                  <a:lnTo>
                    <a:pt x="4811" y="1322"/>
                  </a:lnTo>
                  <a:lnTo>
                    <a:pt x="4717" y="1416"/>
                  </a:lnTo>
                  <a:lnTo>
                    <a:pt x="4434" y="1605"/>
                  </a:lnTo>
                  <a:lnTo>
                    <a:pt x="4623" y="1322"/>
                  </a:lnTo>
                  <a:lnTo>
                    <a:pt x="4623" y="1227"/>
                  </a:lnTo>
                  <a:lnTo>
                    <a:pt x="4528" y="1133"/>
                  </a:lnTo>
                  <a:lnTo>
                    <a:pt x="4340" y="1322"/>
                  </a:lnTo>
                  <a:lnTo>
                    <a:pt x="4340" y="1510"/>
                  </a:lnTo>
                  <a:lnTo>
                    <a:pt x="4245" y="1322"/>
                  </a:lnTo>
                  <a:lnTo>
                    <a:pt x="4151" y="1227"/>
                  </a:lnTo>
                  <a:lnTo>
                    <a:pt x="3868" y="944"/>
                  </a:lnTo>
                  <a:lnTo>
                    <a:pt x="3208" y="567"/>
                  </a:lnTo>
                  <a:lnTo>
                    <a:pt x="2925" y="378"/>
                  </a:lnTo>
                  <a:lnTo>
                    <a:pt x="27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矩形 25"/>
          <p:cNvSpPr/>
          <p:nvPr/>
        </p:nvSpPr>
        <p:spPr>
          <a:xfrm>
            <a:off x="4143372" y="1785932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20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  <a:sym typeface="Sniglet"/>
              </a:rPr>
              <a:t>閱讀後</a:t>
            </a:r>
            <a:endParaRPr lang="zh-TW" altLang="en-US" sz="2000" dirty="0">
              <a:solidFill>
                <a:schemeClr val="bg1"/>
              </a:solidFill>
              <a:latin typeface="華康平劇體W7" pitchFamily="81" charset="-120"/>
              <a:ea typeface="華康平劇體W7" pitchFamily="81" charset="-120"/>
              <a:sym typeface="Sniglet"/>
            </a:endParaRPr>
          </a:p>
        </p:txBody>
      </p:sp>
      <p:sp>
        <p:nvSpPr>
          <p:cNvPr id="27" name="Shape 395"/>
          <p:cNvSpPr/>
          <p:nvPr/>
        </p:nvSpPr>
        <p:spPr>
          <a:xfrm>
            <a:off x="4071934" y="1428742"/>
            <a:ext cx="1079033" cy="1101606"/>
          </a:xfrm>
          <a:custGeom>
            <a:avLst/>
            <a:gdLst/>
            <a:ahLst/>
            <a:cxnLst/>
            <a:rect l="0" t="0" r="0" b="0"/>
            <a:pathLst>
              <a:path w="67641" h="69056" extrusionOk="0">
                <a:moveTo>
                  <a:pt x="49622" y="2736"/>
                </a:moveTo>
                <a:lnTo>
                  <a:pt x="49622" y="2736"/>
                </a:lnTo>
                <a:lnTo>
                  <a:pt x="49622" y="2736"/>
                </a:lnTo>
                <a:close/>
                <a:moveTo>
                  <a:pt x="59622" y="55565"/>
                </a:moveTo>
                <a:lnTo>
                  <a:pt x="59622" y="55565"/>
                </a:lnTo>
                <a:lnTo>
                  <a:pt x="59622" y="55565"/>
                </a:lnTo>
                <a:close/>
                <a:moveTo>
                  <a:pt x="35471" y="0"/>
                </a:moveTo>
                <a:lnTo>
                  <a:pt x="34433" y="95"/>
                </a:lnTo>
                <a:lnTo>
                  <a:pt x="33584" y="189"/>
                </a:lnTo>
                <a:lnTo>
                  <a:pt x="32735" y="378"/>
                </a:lnTo>
                <a:lnTo>
                  <a:pt x="32169" y="566"/>
                </a:lnTo>
                <a:lnTo>
                  <a:pt x="31509" y="472"/>
                </a:lnTo>
                <a:lnTo>
                  <a:pt x="30754" y="472"/>
                </a:lnTo>
                <a:lnTo>
                  <a:pt x="29339" y="566"/>
                </a:lnTo>
                <a:lnTo>
                  <a:pt x="27830" y="849"/>
                </a:lnTo>
                <a:lnTo>
                  <a:pt x="26320" y="1321"/>
                </a:lnTo>
                <a:lnTo>
                  <a:pt x="24811" y="1981"/>
                </a:lnTo>
                <a:lnTo>
                  <a:pt x="23207" y="2736"/>
                </a:lnTo>
                <a:lnTo>
                  <a:pt x="21698" y="3585"/>
                </a:lnTo>
                <a:lnTo>
                  <a:pt x="20188" y="4623"/>
                </a:lnTo>
                <a:lnTo>
                  <a:pt x="18679" y="5661"/>
                </a:lnTo>
                <a:lnTo>
                  <a:pt x="17170" y="6793"/>
                </a:lnTo>
                <a:lnTo>
                  <a:pt x="15754" y="8019"/>
                </a:lnTo>
                <a:lnTo>
                  <a:pt x="14434" y="9151"/>
                </a:lnTo>
                <a:lnTo>
                  <a:pt x="11981" y="11510"/>
                </a:lnTo>
                <a:lnTo>
                  <a:pt x="10000" y="13774"/>
                </a:lnTo>
                <a:lnTo>
                  <a:pt x="7736" y="16981"/>
                </a:lnTo>
                <a:lnTo>
                  <a:pt x="8019" y="16321"/>
                </a:lnTo>
                <a:lnTo>
                  <a:pt x="8302" y="15660"/>
                </a:lnTo>
                <a:lnTo>
                  <a:pt x="7736" y="16604"/>
                </a:lnTo>
                <a:lnTo>
                  <a:pt x="7075" y="17642"/>
                </a:lnTo>
                <a:lnTo>
                  <a:pt x="7170" y="17830"/>
                </a:lnTo>
                <a:lnTo>
                  <a:pt x="6509" y="18868"/>
                </a:lnTo>
                <a:lnTo>
                  <a:pt x="7075" y="17359"/>
                </a:lnTo>
                <a:lnTo>
                  <a:pt x="6132" y="19057"/>
                </a:lnTo>
                <a:lnTo>
                  <a:pt x="5189" y="20849"/>
                </a:lnTo>
                <a:lnTo>
                  <a:pt x="4434" y="22736"/>
                </a:lnTo>
                <a:lnTo>
                  <a:pt x="3679" y="24622"/>
                </a:lnTo>
                <a:lnTo>
                  <a:pt x="2453" y="28490"/>
                </a:lnTo>
                <a:lnTo>
                  <a:pt x="1321" y="32169"/>
                </a:lnTo>
                <a:lnTo>
                  <a:pt x="1509" y="32264"/>
                </a:lnTo>
                <a:lnTo>
                  <a:pt x="1604" y="32453"/>
                </a:lnTo>
                <a:lnTo>
                  <a:pt x="1604" y="32641"/>
                </a:lnTo>
                <a:lnTo>
                  <a:pt x="1509" y="32924"/>
                </a:lnTo>
                <a:lnTo>
                  <a:pt x="1226" y="33396"/>
                </a:lnTo>
                <a:lnTo>
                  <a:pt x="1038" y="33585"/>
                </a:lnTo>
                <a:lnTo>
                  <a:pt x="1038" y="33773"/>
                </a:lnTo>
                <a:lnTo>
                  <a:pt x="1038" y="35000"/>
                </a:lnTo>
                <a:lnTo>
                  <a:pt x="849" y="36132"/>
                </a:lnTo>
                <a:lnTo>
                  <a:pt x="660" y="37358"/>
                </a:lnTo>
                <a:lnTo>
                  <a:pt x="472" y="38867"/>
                </a:lnTo>
                <a:lnTo>
                  <a:pt x="283" y="38301"/>
                </a:lnTo>
                <a:lnTo>
                  <a:pt x="94" y="39811"/>
                </a:lnTo>
                <a:lnTo>
                  <a:pt x="0" y="41509"/>
                </a:lnTo>
                <a:lnTo>
                  <a:pt x="94" y="43301"/>
                </a:lnTo>
                <a:lnTo>
                  <a:pt x="283" y="44056"/>
                </a:lnTo>
                <a:lnTo>
                  <a:pt x="472" y="44622"/>
                </a:lnTo>
                <a:lnTo>
                  <a:pt x="566" y="45660"/>
                </a:lnTo>
                <a:lnTo>
                  <a:pt x="755" y="46792"/>
                </a:lnTo>
                <a:lnTo>
                  <a:pt x="1226" y="48962"/>
                </a:lnTo>
                <a:lnTo>
                  <a:pt x="1981" y="51037"/>
                </a:lnTo>
                <a:lnTo>
                  <a:pt x="2924" y="53112"/>
                </a:lnTo>
                <a:lnTo>
                  <a:pt x="4057" y="55094"/>
                </a:lnTo>
                <a:lnTo>
                  <a:pt x="5283" y="56980"/>
                </a:lnTo>
                <a:lnTo>
                  <a:pt x="6698" y="58678"/>
                </a:lnTo>
                <a:lnTo>
                  <a:pt x="8113" y="60282"/>
                </a:lnTo>
                <a:lnTo>
                  <a:pt x="9056" y="61131"/>
                </a:lnTo>
                <a:lnTo>
                  <a:pt x="10000" y="61980"/>
                </a:lnTo>
                <a:lnTo>
                  <a:pt x="11038" y="62829"/>
                </a:lnTo>
                <a:lnTo>
                  <a:pt x="12075" y="63584"/>
                </a:lnTo>
                <a:lnTo>
                  <a:pt x="14339" y="64905"/>
                </a:lnTo>
                <a:lnTo>
                  <a:pt x="16604" y="66131"/>
                </a:lnTo>
                <a:lnTo>
                  <a:pt x="19056" y="67169"/>
                </a:lnTo>
                <a:lnTo>
                  <a:pt x="21509" y="67923"/>
                </a:lnTo>
                <a:lnTo>
                  <a:pt x="24056" y="68584"/>
                </a:lnTo>
                <a:lnTo>
                  <a:pt x="26603" y="69055"/>
                </a:lnTo>
                <a:lnTo>
                  <a:pt x="27830" y="69055"/>
                </a:lnTo>
                <a:lnTo>
                  <a:pt x="30188" y="68867"/>
                </a:lnTo>
                <a:lnTo>
                  <a:pt x="33113" y="68678"/>
                </a:lnTo>
                <a:lnTo>
                  <a:pt x="36509" y="68301"/>
                </a:lnTo>
                <a:lnTo>
                  <a:pt x="39811" y="67923"/>
                </a:lnTo>
                <a:lnTo>
                  <a:pt x="42735" y="67452"/>
                </a:lnTo>
                <a:lnTo>
                  <a:pt x="44905" y="66980"/>
                </a:lnTo>
                <a:lnTo>
                  <a:pt x="45565" y="66791"/>
                </a:lnTo>
                <a:lnTo>
                  <a:pt x="45943" y="66508"/>
                </a:lnTo>
                <a:lnTo>
                  <a:pt x="47358" y="65942"/>
                </a:lnTo>
                <a:lnTo>
                  <a:pt x="48018" y="65565"/>
                </a:lnTo>
                <a:lnTo>
                  <a:pt x="48678" y="65188"/>
                </a:lnTo>
                <a:lnTo>
                  <a:pt x="47924" y="65471"/>
                </a:lnTo>
                <a:lnTo>
                  <a:pt x="51509" y="62924"/>
                </a:lnTo>
                <a:lnTo>
                  <a:pt x="53301" y="61508"/>
                </a:lnTo>
                <a:lnTo>
                  <a:pt x="55093" y="59905"/>
                </a:lnTo>
                <a:lnTo>
                  <a:pt x="55093" y="59905"/>
                </a:lnTo>
                <a:lnTo>
                  <a:pt x="54810" y="60376"/>
                </a:lnTo>
                <a:lnTo>
                  <a:pt x="54339" y="60754"/>
                </a:lnTo>
                <a:lnTo>
                  <a:pt x="55376" y="59999"/>
                </a:lnTo>
                <a:lnTo>
                  <a:pt x="56320" y="59056"/>
                </a:lnTo>
                <a:lnTo>
                  <a:pt x="57075" y="58395"/>
                </a:lnTo>
                <a:lnTo>
                  <a:pt x="57169" y="58207"/>
                </a:lnTo>
                <a:lnTo>
                  <a:pt x="57075" y="58207"/>
                </a:lnTo>
                <a:lnTo>
                  <a:pt x="57924" y="57546"/>
                </a:lnTo>
                <a:lnTo>
                  <a:pt x="58678" y="56697"/>
                </a:lnTo>
                <a:lnTo>
                  <a:pt x="59339" y="55754"/>
                </a:lnTo>
                <a:lnTo>
                  <a:pt x="59905" y="54905"/>
                </a:lnTo>
                <a:lnTo>
                  <a:pt x="59716" y="54999"/>
                </a:lnTo>
                <a:lnTo>
                  <a:pt x="59622" y="54999"/>
                </a:lnTo>
                <a:lnTo>
                  <a:pt x="59810" y="54622"/>
                </a:lnTo>
                <a:lnTo>
                  <a:pt x="59150" y="55565"/>
                </a:lnTo>
                <a:lnTo>
                  <a:pt x="59527" y="55094"/>
                </a:lnTo>
                <a:lnTo>
                  <a:pt x="59433" y="55377"/>
                </a:lnTo>
                <a:lnTo>
                  <a:pt x="58867" y="56037"/>
                </a:lnTo>
                <a:lnTo>
                  <a:pt x="59056" y="55660"/>
                </a:lnTo>
                <a:lnTo>
                  <a:pt x="59056" y="55660"/>
                </a:lnTo>
                <a:lnTo>
                  <a:pt x="58678" y="56037"/>
                </a:lnTo>
                <a:lnTo>
                  <a:pt x="59810" y="54339"/>
                </a:lnTo>
                <a:lnTo>
                  <a:pt x="60282" y="53490"/>
                </a:lnTo>
                <a:lnTo>
                  <a:pt x="60282" y="53301"/>
                </a:lnTo>
                <a:lnTo>
                  <a:pt x="60188" y="53395"/>
                </a:lnTo>
                <a:lnTo>
                  <a:pt x="60188" y="53395"/>
                </a:lnTo>
                <a:lnTo>
                  <a:pt x="60565" y="52924"/>
                </a:lnTo>
                <a:lnTo>
                  <a:pt x="61037" y="52452"/>
                </a:lnTo>
                <a:lnTo>
                  <a:pt x="61886" y="51509"/>
                </a:lnTo>
                <a:lnTo>
                  <a:pt x="61508" y="52452"/>
                </a:lnTo>
                <a:lnTo>
                  <a:pt x="60848" y="53584"/>
                </a:lnTo>
                <a:lnTo>
                  <a:pt x="59622" y="55565"/>
                </a:lnTo>
                <a:lnTo>
                  <a:pt x="60376" y="54528"/>
                </a:lnTo>
                <a:lnTo>
                  <a:pt x="60942" y="53678"/>
                </a:lnTo>
                <a:lnTo>
                  <a:pt x="61980" y="51792"/>
                </a:lnTo>
                <a:lnTo>
                  <a:pt x="61886" y="51886"/>
                </a:lnTo>
                <a:lnTo>
                  <a:pt x="61886" y="51697"/>
                </a:lnTo>
                <a:lnTo>
                  <a:pt x="62169" y="51037"/>
                </a:lnTo>
                <a:lnTo>
                  <a:pt x="62735" y="49999"/>
                </a:lnTo>
                <a:lnTo>
                  <a:pt x="61508" y="51603"/>
                </a:lnTo>
                <a:lnTo>
                  <a:pt x="61603" y="51037"/>
                </a:lnTo>
                <a:lnTo>
                  <a:pt x="61697" y="50377"/>
                </a:lnTo>
                <a:lnTo>
                  <a:pt x="62169" y="48962"/>
                </a:lnTo>
                <a:lnTo>
                  <a:pt x="62829" y="47358"/>
                </a:lnTo>
                <a:lnTo>
                  <a:pt x="63678" y="45565"/>
                </a:lnTo>
                <a:lnTo>
                  <a:pt x="65376" y="42169"/>
                </a:lnTo>
                <a:lnTo>
                  <a:pt x="66131" y="40660"/>
                </a:lnTo>
                <a:lnTo>
                  <a:pt x="66697" y="39339"/>
                </a:lnTo>
                <a:lnTo>
                  <a:pt x="66603" y="39528"/>
                </a:lnTo>
                <a:lnTo>
                  <a:pt x="66697" y="39056"/>
                </a:lnTo>
                <a:lnTo>
                  <a:pt x="66791" y="38962"/>
                </a:lnTo>
                <a:lnTo>
                  <a:pt x="66791" y="39056"/>
                </a:lnTo>
                <a:lnTo>
                  <a:pt x="66886" y="38584"/>
                </a:lnTo>
                <a:lnTo>
                  <a:pt x="66791" y="38867"/>
                </a:lnTo>
                <a:lnTo>
                  <a:pt x="66980" y="38207"/>
                </a:lnTo>
                <a:lnTo>
                  <a:pt x="67169" y="37264"/>
                </a:lnTo>
                <a:lnTo>
                  <a:pt x="67263" y="36415"/>
                </a:lnTo>
                <a:lnTo>
                  <a:pt x="67357" y="36509"/>
                </a:lnTo>
                <a:lnTo>
                  <a:pt x="67452" y="36509"/>
                </a:lnTo>
                <a:lnTo>
                  <a:pt x="67546" y="35943"/>
                </a:lnTo>
                <a:lnTo>
                  <a:pt x="67546" y="34811"/>
                </a:lnTo>
                <a:lnTo>
                  <a:pt x="67640" y="31037"/>
                </a:lnTo>
                <a:lnTo>
                  <a:pt x="67640" y="28490"/>
                </a:lnTo>
                <a:lnTo>
                  <a:pt x="67546" y="27736"/>
                </a:lnTo>
                <a:lnTo>
                  <a:pt x="67546" y="27547"/>
                </a:lnTo>
                <a:lnTo>
                  <a:pt x="67452" y="27547"/>
                </a:lnTo>
                <a:lnTo>
                  <a:pt x="67074" y="26792"/>
                </a:lnTo>
                <a:lnTo>
                  <a:pt x="66791" y="25660"/>
                </a:lnTo>
                <a:lnTo>
                  <a:pt x="66508" y="24528"/>
                </a:lnTo>
                <a:lnTo>
                  <a:pt x="66414" y="23585"/>
                </a:lnTo>
                <a:lnTo>
                  <a:pt x="66320" y="23679"/>
                </a:lnTo>
                <a:lnTo>
                  <a:pt x="66320" y="23490"/>
                </a:lnTo>
                <a:lnTo>
                  <a:pt x="65942" y="22924"/>
                </a:lnTo>
                <a:lnTo>
                  <a:pt x="65565" y="22358"/>
                </a:lnTo>
                <a:lnTo>
                  <a:pt x="64527" y="21132"/>
                </a:lnTo>
                <a:lnTo>
                  <a:pt x="63584" y="19906"/>
                </a:lnTo>
                <a:lnTo>
                  <a:pt x="63207" y="19340"/>
                </a:lnTo>
                <a:lnTo>
                  <a:pt x="63018" y="18774"/>
                </a:lnTo>
                <a:lnTo>
                  <a:pt x="63112" y="18962"/>
                </a:lnTo>
                <a:lnTo>
                  <a:pt x="63301" y="19057"/>
                </a:lnTo>
                <a:lnTo>
                  <a:pt x="63301" y="19057"/>
                </a:lnTo>
                <a:lnTo>
                  <a:pt x="63207" y="18868"/>
                </a:lnTo>
                <a:lnTo>
                  <a:pt x="62923" y="18491"/>
                </a:lnTo>
                <a:lnTo>
                  <a:pt x="61980" y="17453"/>
                </a:lnTo>
                <a:lnTo>
                  <a:pt x="61037" y="16509"/>
                </a:lnTo>
                <a:lnTo>
                  <a:pt x="61037" y="16698"/>
                </a:lnTo>
                <a:lnTo>
                  <a:pt x="61037" y="16887"/>
                </a:lnTo>
                <a:lnTo>
                  <a:pt x="60093" y="15943"/>
                </a:lnTo>
                <a:lnTo>
                  <a:pt x="60376" y="16321"/>
                </a:lnTo>
                <a:lnTo>
                  <a:pt x="59527" y="15377"/>
                </a:lnTo>
                <a:lnTo>
                  <a:pt x="59056" y="14906"/>
                </a:lnTo>
                <a:lnTo>
                  <a:pt x="59244" y="14906"/>
                </a:lnTo>
                <a:lnTo>
                  <a:pt x="59905" y="15472"/>
                </a:lnTo>
                <a:lnTo>
                  <a:pt x="59905" y="15472"/>
                </a:lnTo>
                <a:lnTo>
                  <a:pt x="57641" y="13396"/>
                </a:lnTo>
                <a:lnTo>
                  <a:pt x="58112" y="13868"/>
                </a:lnTo>
                <a:lnTo>
                  <a:pt x="56886" y="13019"/>
                </a:lnTo>
                <a:lnTo>
                  <a:pt x="55754" y="12453"/>
                </a:lnTo>
                <a:lnTo>
                  <a:pt x="56603" y="13113"/>
                </a:lnTo>
                <a:lnTo>
                  <a:pt x="57452" y="13774"/>
                </a:lnTo>
                <a:lnTo>
                  <a:pt x="58961" y="15283"/>
                </a:lnTo>
                <a:lnTo>
                  <a:pt x="60376" y="16604"/>
                </a:lnTo>
                <a:lnTo>
                  <a:pt x="61225" y="17264"/>
                </a:lnTo>
                <a:lnTo>
                  <a:pt x="62074" y="17925"/>
                </a:lnTo>
                <a:lnTo>
                  <a:pt x="62074" y="17925"/>
                </a:lnTo>
                <a:lnTo>
                  <a:pt x="61414" y="17547"/>
                </a:lnTo>
                <a:lnTo>
                  <a:pt x="60659" y="16981"/>
                </a:lnTo>
                <a:lnTo>
                  <a:pt x="60754" y="17264"/>
                </a:lnTo>
                <a:lnTo>
                  <a:pt x="60942" y="17642"/>
                </a:lnTo>
                <a:lnTo>
                  <a:pt x="61980" y="19151"/>
                </a:lnTo>
                <a:lnTo>
                  <a:pt x="63301" y="20943"/>
                </a:lnTo>
                <a:lnTo>
                  <a:pt x="63207" y="20943"/>
                </a:lnTo>
                <a:lnTo>
                  <a:pt x="63395" y="21038"/>
                </a:lnTo>
                <a:lnTo>
                  <a:pt x="63490" y="21321"/>
                </a:lnTo>
                <a:lnTo>
                  <a:pt x="63678" y="21604"/>
                </a:lnTo>
                <a:lnTo>
                  <a:pt x="63773" y="21698"/>
                </a:lnTo>
                <a:lnTo>
                  <a:pt x="63584" y="21321"/>
                </a:lnTo>
                <a:lnTo>
                  <a:pt x="63584" y="21321"/>
                </a:lnTo>
                <a:lnTo>
                  <a:pt x="64244" y="22170"/>
                </a:lnTo>
                <a:lnTo>
                  <a:pt x="64716" y="22641"/>
                </a:lnTo>
                <a:lnTo>
                  <a:pt x="64905" y="22830"/>
                </a:lnTo>
                <a:lnTo>
                  <a:pt x="64999" y="22830"/>
                </a:lnTo>
                <a:lnTo>
                  <a:pt x="64999" y="22641"/>
                </a:lnTo>
                <a:lnTo>
                  <a:pt x="64905" y="22358"/>
                </a:lnTo>
                <a:lnTo>
                  <a:pt x="65282" y="23207"/>
                </a:lnTo>
                <a:lnTo>
                  <a:pt x="65565" y="24056"/>
                </a:lnTo>
                <a:lnTo>
                  <a:pt x="66225" y="25943"/>
                </a:lnTo>
                <a:lnTo>
                  <a:pt x="66697" y="27830"/>
                </a:lnTo>
                <a:lnTo>
                  <a:pt x="66886" y="28490"/>
                </a:lnTo>
                <a:lnTo>
                  <a:pt x="66980" y="28868"/>
                </a:lnTo>
                <a:lnTo>
                  <a:pt x="66886" y="28962"/>
                </a:lnTo>
                <a:lnTo>
                  <a:pt x="66697" y="28679"/>
                </a:lnTo>
                <a:lnTo>
                  <a:pt x="66697" y="29245"/>
                </a:lnTo>
                <a:lnTo>
                  <a:pt x="66791" y="29905"/>
                </a:lnTo>
                <a:lnTo>
                  <a:pt x="66886" y="29905"/>
                </a:lnTo>
                <a:lnTo>
                  <a:pt x="66886" y="30094"/>
                </a:lnTo>
                <a:lnTo>
                  <a:pt x="66886" y="30566"/>
                </a:lnTo>
                <a:lnTo>
                  <a:pt x="66697" y="30377"/>
                </a:lnTo>
                <a:lnTo>
                  <a:pt x="66603" y="30188"/>
                </a:lnTo>
                <a:lnTo>
                  <a:pt x="66603" y="30094"/>
                </a:lnTo>
                <a:lnTo>
                  <a:pt x="66697" y="29905"/>
                </a:lnTo>
                <a:lnTo>
                  <a:pt x="66508" y="28679"/>
                </a:lnTo>
                <a:lnTo>
                  <a:pt x="66225" y="27358"/>
                </a:lnTo>
                <a:lnTo>
                  <a:pt x="66603" y="30283"/>
                </a:lnTo>
                <a:lnTo>
                  <a:pt x="66697" y="31792"/>
                </a:lnTo>
                <a:lnTo>
                  <a:pt x="66697" y="33302"/>
                </a:lnTo>
                <a:lnTo>
                  <a:pt x="66603" y="34717"/>
                </a:lnTo>
                <a:lnTo>
                  <a:pt x="66414" y="36226"/>
                </a:lnTo>
                <a:lnTo>
                  <a:pt x="66131" y="37547"/>
                </a:lnTo>
                <a:lnTo>
                  <a:pt x="65659" y="38962"/>
                </a:lnTo>
                <a:lnTo>
                  <a:pt x="65848" y="38584"/>
                </a:lnTo>
                <a:lnTo>
                  <a:pt x="65942" y="38584"/>
                </a:lnTo>
                <a:lnTo>
                  <a:pt x="65848" y="39245"/>
                </a:lnTo>
                <a:lnTo>
                  <a:pt x="65565" y="40188"/>
                </a:lnTo>
                <a:lnTo>
                  <a:pt x="65471" y="40471"/>
                </a:lnTo>
                <a:lnTo>
                  <a:pt x="65282" y="40660"/>
                </a:lnTo>
                <a:lnTo>
                  <a:pt x="65282" y="40566"/>
                </a:lnTo>
                <a:lnTo>
                  <a:pt x="65093" y="41132"/>
                </a:lnTo>
                <a:lnTo>
                  <a:pt x="64433" y="43018"/>
                </a:lnTo>
                <a:lnTo>
                  <a:pt x="63678" y="45282"/>
                </a:lnTo>
                <a:lnTo>
                  <a:pt x="62735" y="47264"/>
                </a:lnTo>
                <a:lnTo>
                  <a:pt x="61697" y="49056"/>
                </a:lnTo>
                <a:lnTo>
                  <a:pt x="60659" y="50943"/>
                </a:lnTo>
                <a:lnTo>
                  <a:pt x="59433" y="52735"/>
                </a:lnTo>
                <a:lnTo>
                  <a:pt x="58207" y="54433"/>
                </a:lnTo>
                <a:lnTo>
                  <a:pt x="56886" y="56037"/>
                </a:lnTo>
                <a:lnTo>
                  <a:pt x="55376" y="57641"/>
                </a:lnTo>
                <a:lnTo>
                  <a:pt x="53867" y="59150"/>
                </a:lnTo>
                <a:lnTo>
                  <a:pt x="52169" y="60376"/>
                </a:lnTo>
                <a:lnTo>
                  <a:pt x="48961" y="62452"/>
                </a:lnTo>
                <a:lnTo>
                  <a:pt x="44528" y="65282"/>
                </a:lnTo>
                <a:lnTo>
                  <a:pt x="44622" y="65188"/>
                </a:lnTo>
                <a:lnTo>
                  <a:pt x="44716" y="65093"/>
                </a:lnTo>
                <a:lnTo>
                  <a:pt x="45094" y="64810"/>
                </a:lnTo>
                <a:lnTo>
                  <a:pt x="45660" y="64527"/>
                </a:lnTo>
                <a:lnTo>
                  <a:pt x="43867" y="65376"/>
                </a:lnTo>
                <a:lnTo>
                  <a:pt x="43113" y="65754"/>
                </a:lnTo>
                <a:lnTo>
                  <a:pt x="42924" y="65754"/>
                </a:lnTo>
                <a:lnTo>
                  <a:pt x="43113" y="65659"/>
                </a:lnTo>
                <a:lnTo>
                  <a:pt x="41603" y="66037"/>
                </a:lnTo>
                <a:lnTo>
                  <a:pt x="39999" y="66320"/>
                </a:lnTo>
                <a:lnTo>
                  <a:pt x="38396" y="66508"/>
                </a:lnTo>
                <a:lnTo>
                  <a:pt x="36792" y="66697"/>
                </a:lnTo>
                <a:lnTo>
                  <a:pt x="33584" y="66980"/>
                </a:lnTo>
                <a:lnTo>
                  <a:pt x="32169" y="67169"/>
                </a:lnTo>
                <a:lnTo>
                  <a:pt x="30754" y="67357"/>
                </a:lnTo>
                <a:lnTo>
                  <a:pt x="30094" y="67357"/>
                </a:lnTo>
                <a:lnTo>
                  <a:pt x="29339" y="67263"/>
                </a:lnTo>
                <a:lnTo>
                  <a:pt x="27830" y="66886"/>
                </a:lnTo>
                <a:lnTo>
                  <a:pt x="26415" y="66508"/>
                </a:lnTo>
                <a:lnTo>
                  <a:pt x="25754" y="66414"/>
                </a:lnTo>
                <a:lnTo>
                  <a:pt x="25094" y="66414"/>
                </a:lnTo>
                <a:lnTo>
                  <a:pt x="25566" y="66980"/>
                </a:lnTo>
                <a:lnTo>
                  <a:pt x="25471" y="67074"/>
                </a:lnTo>
                <a:lnTo>
                  <a:pt x="25188" y="66980"/>
                </a:lnTo>
                <a:lnTo>
                  <a:pt x="24339" y="66791"/>
                </a:lnTo>
                <a:lnTo>
                  <a:pt x="23773" y="66508"/>
                </a:lnTo>
                <a:lnTo>
                  <a:pt x="24245" y="66414"/>
                </a:lnTo>
                <a:lnTo>
                  <a:pt x="24717" y="66603"/>
                </a:lnTo>
                <a:lnTo>
                  <a:pt x="24811" y="66414"/>
                </a:lnTo>
                <a:lnTo>
                  <a:pt x="24811" y="66320"/>
                </a:lnTo>
                <a:lnTo>
                  <a:pt x="24717" y="66225"/>
                </a:lnTo>
                <a:lnTo>
                  <a:pt x="24528" y="66131"/>
                </a:lnTo>
                <a:lnTo>
                  <a:pt x="24151" y="66225"/>
                </a:lnTo>
                <a:lnTo>
                  <a:pt x="23679" y="66320"/>
                </a:lnTo>
                <a:lnTo>
                  <a:pt x="23018" y="66414"/>
                </a:lnTo>
                <a:lnTo>
                  <a:pt x="23490" y="66225"/>
                </a:lnTo>
                <a:lnTo>
                  <a:pt x="22075" y="65942"/>
                </a:lnTo>
                <a:lnTo>
                  <a:pt x="20943" y="65659"/>
                </a:lnTo>
                <a:lnTo>
                  <a:pt x="20000" y="65282"/>
                </a:lnTo>
                <a:lnTo>
                  <a:pt x="19056" y="64810"/>
                </a:lnTo>
                <a:lnTo>
                  <a:pt x="19056" y="64810"/>
                </a:lnTo>
                <a:lnTo>
                  <a:pt x="19717" y="64999"/>
                </a:lnTo>
                <a:lnTo>
                  <a:pt x="19151" y="64716"/>
                </a:lnTo>
                <a:lnTo>
                  <a:pt x="18962" y="64810"/>
                </a:lnTo>
                <a:lnTo>
                  <a:pt x="19151" y="64905"/>
                </a:lnTo>
                <a:lnTo>
                  <a:pt x="18490" y="64905"/>
                </a:lnTo>
                <a:lnTo>
                  <a:pt x="17830" y="64716"/>
                </a:lnTo>
                <a:lnTo>
                  <a:pt x="17264" y="64527"/>
                </a:lnTo>
                <a:lnTo>
                  <a:pt x="16698" y="64150"/>
                </a:lnTo>
                <a:lnTo>
                  <a:pt x="16981" y="64056"/>
                </a:lnTo>
                <a:lnTo>
                  <a:pt x="17264" y="64150"/>
                </a:lnTo>
                <a:lnTo>
                  <a:pt x="17264" y="64150"/>
                </a:lnTo>
                <a:lnTo>
                  <a:pt x="15188" y="63207"/>
                </a:lnTo>
                <a:lnTo>
                  <a:pt x="14622" y="62829"/>
                </a:lnTo>
                <a:lnTo>
                  <a:pt x="14717" y="62924"/>
                </a:lnTo>
                <a:lnTo>
                  <a:pt x="13773" y="62546"/>
                </a:lnTo>
                <a:lnTo>
                  <a:pt x="12924" y="62075"/>
                </a:lnTo>
                <a:lnTo>
                  <a:pt x="12358" y="61697"/>
                </a:lnTo>
                <a:lnTo>
                  <a:pt x="12264" y="61508"/>
                </a:lnTo>
                <a:lnTo>
                  <a:pt x="12170" y="61320"/>
                </a:lnTo>
                <a:lnTo>
                  <a:pt x="11698" y="60942"/>
                </a:lnTo>
                <a:lnTo>
                  <a:pt x="11132" y="60471"/>
                </a:lnTo>
                <a:lnTo>
                  <a:pt x="9906" y="59244"/>
                </a:lnTo>
                <a:lnTo>
                  <a:pt x="9906" y="59244"/>
                </a:lnTo>
                <a:lnTo>
                  <a:pt x="10566" y="59527"/>
                </a:lnTo>
                <a:lnTo>
                  <a:pt x="9434" y="58584"/>
                </a:lnTo>
                <a:lnTo>
                  <a:pt x="8207" y="57546"/>
                </a:lnTo>
                <a:lnTo>
                  <a:pt x="7547" y="56886"/>
                </a:lnTo>
                <a:lnTo>
                  <a:pt x="6981" y="56131"/>
                </a:lnTo>
                <a:lnTo>
                  <a:pt x="6226" y="55094"/>
                </a:lnTo>
                <a:lnTo>
                  <a:pt x="6415" y="55377"/>
                </a:lnTo>
                <a:lnTo>
                  <a:pt x="6038" y="54905"/>
                </a:lnTo>
                <a:lnTo>
                  <a:pt x="5472" y="54244"/>
                </a:lnTo>
                <a:lnTo>
                  <a:pt x="5283" y="53961"/>
                </a:lnTo>
                <a:lnTo>
                  <a:pt x="5094" y="53867"/>
                </a:lnTo>
                <a:lnTo>
                  <a:pt x="5377" y="54622"/>
                </a:lnTo>
                <a:lnTo>
                  <a:pt x="5849" y="55282"/>
                </a:lnTo>
                <a:lnTo>
                  <a:pt x="6321" y="55943"/>
                </a:lnTo>
                <a:lnTo>
                  <a:pt x="6698" y="56603"/>
                </a:lnTo>
                <a:lnTo>
                  <a:pt x="6226" y="56226"/>
                </a:lnTo>
                <a:lnTo>
                  <a:pt x="5943" y="55848"/>
                </a:lnTo>
                <a:lnTo>
                  <a:pt x="6038" y="56037"/>
                </a:lnTo>
                <a:lnTo>
                  <a:pt x="5943" y="55943"/>
                </a:lnTo>
                <a:lnTo>
                  <a:pt x="5377" y="55188"/>
                </a:lnTo>
                <a:lnTo>
                  <a:pt x="5000" y="54716"/>
                </a:lnTo>
                <a:lnTo>
                  <a:pt x="4717" y="54150"/>
                </a:lnTo>
                <a:lnTo>
                  <a:pt x="4528" y="53678"/>
                </a:lnTo>
                <a:lnTo>
                  <a:pt x="4528" y="53584"/>
                </a:lnTo>
                <a:lnTo>
                  <a:pt x="4623" y="53395"/>
                </a:lnTo>
                <a:lnTo>
                  <a:pt x="5094" y="54244"/>
                </a:lnTo>
                <a:lnTo>
                  <a:pt x="4717" y="53301"/>
                </a:lnTo>
                <a:lnTo>
                  <a:pt x="4528" y="53018"/>
                </a:lnTo>
                <a:lnTo>
                  <a:pt x="4151" y="52263"/>
                </a:lnTo>
                <a:lnTo>
                  <a:pt x="4151" y="52169"/>
                </a:lnTo>
                <a:lnTo>
                  <a:pt x="3774" y="51509"/>
                </a:lnTo>
                <a:lnTo>
                  <a:pt x="3396" y="50660"/>
                </a:lnTo>
                <a:lnTo>
                  <a:pt x="3585" y="51603"/>
                </a:lnTo>
                <a:lnTo>
                  <a:pt x="3396" y="51226"/>
                </a:lnTo>
                <a:lnTo>
                  <a:pt x="3208" y="50848"/>
                </a:lnTo>
                <a:lnTo>
                  <a:pt x="3208" y="50471"/>
                </a:lnTo>
                <a:lnTo>
                  <a:pt x="3208" y="50094"/>
                </a:lnTo>
                <a:lnTo>
                  <a:pt x="3585" y="50754"/>
                </a:lnTo>
                <a:lnTo>
                  <a:pt x="3868" y="51509"/>
                </a:lnTo>
                <a:lnTo>
                  <a:pt x="3868" y="51509"/>
                </a:lnTo>
                <a:lnTo>
                  <a:pt x="3208" y="49528"/>
                </a:lnTo>
                <a:lnTo>
                  <a:pt x="3208" y="49528"/>
                </a:lnTo>
                <a:lnTo>
                  <a:pt x="3868" y="50754"/>
                </a:lnTo>
                <a:lnTo>
                  <a:pt x="3208" y="48962"/>
                </a:lnTo>
                <a:lnTo>
                  <a:pt x="3585" y="49339"/>
                </a:lnTo>
                <a:lnTo>
                  <a:pt x="3774" y="49433"/>
                </a:lnTo>
                <a:lnTo>
                  <a:pt x="3962" y="49528"/>
                </a:lnTo>
                <a:lnTo>
                  <a:pt x="4057" y="49905"/>
                </a:lnTo>
                <a:lnTo>
                  <a:pt x="3868" y="48962"/>
                </a:lnTo>
                <a:lnTo>
                  <a:pt x="3491" y="47924"/>
                </a:lnTo>
                <a:lnTo>
                  <a:pt x="2641" y="45565"/>
                </a:lnTo>
                <a:lnTo>
                  <a:pt x="2170" y="43867"/>
                </a:lnTo>
                <a:lnTo>
                  <a:pt x="1698" y="41886"/>
                </a:lnTo>
                <a:lnTo>
                  <a:pt x="1698" y="41886"/>
                </a:lnTo>
                <a:lnTo>
                  <a:pt x="1887" y="42075"/>
                </a:lnTo>
                <a:lnTo>
                  <a:pt x="1981" y="41981"/>
                </a:lnTo>
                <a:lnTo>
                  <a:pt x="2075" y="42075"/>
                </a:lnTo>
                <a:lnTo>
                  <a:pt x="2264" y="42169"/>
                </a:lnTo>
                <a:lnTo>
                  <a:pt x="2170" y="40283"/>
                </a:lnTo>
                <a:lnTo>
                  <a:pt x="2075" y="38301"/>
                </a:lnTo>
                <a:lnTo>
                  <a:pt x="2170" y="36415"/>
                </a:lnTo>
                <a:lnTo>
                  <a:pt x="2358" y="35566"/>
                </a:lnTo>
                <a:lnTo>
                  <a:pt x="2453" y="34811"/>
                </a:lnTo>
                <a:lnTo>
                  <a:pt x="2830" y="32830"/>
                </a:lnTo>
                <a:lnTo>
                  <a:pt x="2830" y="33207"/>
                </a:lnTo>
                <a:lnTo>
                  <a:pt x="2924" y="33490"/>
                </a:lnTo>
                <a:lnTo>
                  <a:pt x="2924" y="32453"/>
                </a:lnTo>
                <a:lnTo>
                  <a:pt x="3019" y="31415"/>
                </a:lnTo>
                <a:lnTo>
                  <a:pt x="3396" y="29245"/>
                </a:lnTo>
                <a:lnTo>
                  <a:pt x="3868" y="27075"/>
                </a:lnTo>
                <a:lnTo>
                  <a:pt x="4623" y="25000"/>
                </a:lnTo>
                <a:lnTo>
                  <a:pt x="5566" y="22830"/>
                </a:lnTo>
                <a:lnTo>
                  <a:pt x="6604" y="20849"/>
                </a:lnTo>
                <a:lnTo>
                  <a:pt x="7830" y="18868"/>
                </a:lnTo>
                <a:lnTo>
                  <a:pt x="9151" y="16887"/>
                </a:lnTo>
                <a:lnTo>
                  <a:pt x="10566" y="15094"/>
                </a:lnTo>
                <a:lnTo>
                  <a:pt x="12075" y="13302"/>
                </a:lnTo>
                <a:lnTo>
                  <a:pt x="13773" y="11698"/>
                </a:lnTo>
                <a:lnTo>
                  <a:pt x="15377" y="10095"/>
                </a:lnTo>
                <a:lnTo>
                  <a:pt x="17170" y="8679"/>
                </a:lnTo>
                <a:lnTo>
                  <a:pt x="18962" y="7453"/>
                </a:lnTo>
                <a:lnTo>
                  <a:pt x="20754" y="6321"/>
                </a:lnTo>
                <a:lnTo>
                  <a:pt x="22547" y="5378"/>
                </a:lnTo>
                <a:lnTo>
                  <a:pt x="21603" y="6227"/>
                </a:lnTo>
                <a:lnTo>
                  <a:pt x="22641" y="5472"/>
                </a:lnTo>
                <a:lnTo>
                  <a:pt x="23302" y="5095"/>
                </a:lnTo>
                <a:lnTo>
                  <a:pt x="25377" y="4151"/>
                </a:lnTo>
                <a:lnTo>
                  <a:pt x="24811" y="4151"/>
                </a:lnTo>
                <a:lnTo>
                  <a:pt x="25660" y="3774"/>
                </a:lnTo>
                <a:lnTo>
                  <a:pt x="26886" y="3208"/>
                </a:lnTo>
                <a:lnTo>
                  <a:pt x="26603" y="3585"/>
                </a:lnTo>
                <a:lnTo>
                  <a:pt x="26886" y="3585"/>
                </a:lnTo>
                <a:lnTo>
                  <a:pt x="26886" y="3680"/>
                </a:lnTo>
                <a:lnTo>
                  <a:pt x="26792" y="3774"/>
                </a:lnTo>
                <a:lnTo>
                  <a:pt x="28301" y="3302"/>
                </a:lnTo>
                <a:lnTo>
                  <a:pt x="29622" y="2736"/>
                </a:lnTo>
                <a:lnTo>
                  <a:pt x="31037" y="2264"/>
                </a:lnTo>
                <a:lnTo>
                  <a:pt x="31792" y="2076"/>
                </a:lnTo>
                <a:lnTo>
                  <a:pt x="32641" y="1981"/>
                </a:lnTo>
                <a:lnTo>
                  <a:pt x="32547" y="2076"/>
                </a:lnTo>
                <a:lnTo>
                  <a:pt x="32924" y="1981"/>
                </a:lnTo>
                <a:lnTo>
                  <a:pt x="34245" y="1793"/>
                </a:lnTo>
                <a:lnTo>
                  <a:pt x="35848" y="1415"/>
                </a:lnTo>
                <a:lnTo>
                  <a:pt x="36981" y="1132"/>
                </a:lnTo>
                <a:lnTo>
                  <a:pt x="36981" y="1415"/>
                </a:lnTo>
                <a:lnTo>
                  <a:pt x="40943" y="1227"/>
                </a:lnTo>
                <a:lnTo>
                  <a:pt x="41509" y="1038"/>
                </a:lnTo>
                <a:lnTo>
                  <a:pt x="41697" y="1132"/>
                </a:lnTo>
                <a:lnTo>
                  <a:pt x="41509" y="1227"/>
                </a:lnTo>
                <a:lnTo>
                  <a:pt x="41320" y="1321"/>
                </a:lnTo>
                <a:lnTo>
                  <a:pt x="42263" y="1321"/>
                </a:lnTo>
                <a:lnTo>
                  <a:pt x="43113" y="1227"/>
                </a:lnTo>
                <a:lnTo>
                  <a:pt x="43396" y="1415"/>
                </a:lnTo>
                <a:lnTo>
                  <a:pt x="44056" y="1604"/>
                </a:lnTo>
                <a:lnTo>
                  <a:pt x="45943" y="2076"/>
                </a:lnTo>
                <a:lnTo>
                  <a:pt x="48018" y="2359"/>
                </a:lnTo>
                <a:lnTo>
                  <a:pt x="49622" y="2736"/>
                </a:lnTo>
                <a:lnTo>
                  <a:pt x="47641" y="1981"/>
                </a:lnTo>
                <a:lnTo>
                  <a:pt x="45282" y="1321"/>
                </a:lnTo>
                <a:lnTo>
                  <a:pt x="42735" y="755"/>
                </a:lnTo>
                <a:lnTo>
                  <a:pt x="40188" y="283"/>
                </a:lnTo>
                <a:lnTo>
                  <a:pt x="37735" y="95"/>
                </a:lnTo>
                <a:lnTo>
                  <a:pt x="354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  <p:bldP spid="207" grpId="0" animBg="1"/>
      <p:bldP spid="208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2357422" y="928676"/>
            <a:ext cx="5072098" cy="264320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  <a:cs typeface="Arial"/>
                <a:sym typeface="Arial"/>
              </a:rPr>
              <a:t>恭喜完成閱讀！</a:t>
            </a:r>
            <a:r>
              <a:rPr lang="en-US" altLang="zh-TW" sz="48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  <a:cs typeface="Arial"/>
                <a:sym typeface="Arial"/>
              </a:rPr>
              <a:t/>
            </a:r>
            <a:br>
              <a:rPr lang="en-US" altLang="zh-TW" sz="48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  <a:cs typeface="Arial"/>
                <a:sym typeface="Arial"/>
              </a:rPr>
            </a:br>
            <a:endParaRPr lang="zh-TW" altLang="en-US" sz="3600" dirty="0">
              <a:solidFill>
                <a:schemeClr val="bg1"/>
              </a:solidFill>
              <a:latin typeface="華康平劇體W7" pitchFamily="81" charset="-120"/>
              <a:ea typeface="華康平劇體W7" pitchFamily="81" charset="-120"/>
              <a:cs typeface="Arial"/>
              <a:sym typeface="Arial"/>
            </a:endParaRPr>
          </a:p>
        </p:txBody>
      </p:sp>
      <p:sp>
        <p:nvSpPr>
          <p:cNvPr id="136" name="Shape 136"/>
          <p:cNvSpPr/>
          <p:nvPr/>
        </p:nvSpPr>
        <p:spPr>
          <a:xfrm>
            <a:off x="1714480" y="1357304"/>
            <a:ext cx="5857916" cy="2833977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Shape 135"/>
          <p:cNvSpPr txBox="1">
            <a:spLocks/>
          </p:cNvSpPr>
          <p:nvPr/>
        </p:nvSpPr>
        <p:spPr>
          <a:xfrm>
            <a:off x="1785918" y="1285866"/>
            <a:ext cx="5857916" cy="264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tabLst/>
              <a:defRPr/>
            </a:pPr>
            <a:r>
              <a:rPr kumimoji="0" lang="en-US" altLang="zh-TW" sz="4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華康平劇體W7" pitchFamily="81" charset="-120"/>
                <a:ea typeface="華康平劇體W7" pitchFamily="81" charset="-120"/>
                <a:cs typeface="Arial"/>
                <a:sym typeface="Arial"/>
              </a:rPr>
              <a:t/>
            </a:r>
            <a:br>
              <a:rPr kumimoji="0" lang="en-US" altLang="zh-TW" sz="4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華康平劇體W7" pitchFamily="81" charset="-120"/>
                <a:ea typeface="華康平劇體W7" pitchFamily="81" charset="-120"/>
                <a:cs typeface="Arial"/>
                <a:sym typeface="Arial"/>
              </a:rPr>
            </a:br>
            <a:r>
              <a:rPr kumimoji="0" lang="zh-TW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華康平劇體W7" pitchFamily="81" charset="-120"/>
                <a:ea typeface="華康平劇體W7" pitchFamily="81" charset="-120"/>
                <a:cs typeface="Arial"/>
                <a:sym typeface="Arial"/>
              </a:rPr>
              <a:t>願閱讀的趣味像花香一樣</a:t>
            </a:r>
            <a:endParaRPr kumimoji="0" lang="en-US" altLang="zh-TW" sz="36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華康平劇體W7" pitchFamily="81" charset="-120"/>
              <a:ea typeface="華康平劇體W7" pitchFamily="81" charset="-12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tabLst/>
              <a:defRPr/>
            </a:pPr>
            <a:r>
              <a:rPr lang="zh-TW" altLang="en-US" sz="3600" dirty="0" smtClean="0">
                <a:solidFill>
                  <a:srgbClr val="FFFF00"/>
                </a:solidFill>
                <a:latin typeface="華康平劇體W7" pitchFamily="81" charset="-120"/>
                <a:ea typeface="華康平劇體W7" pitchFamily="81" charset="-120"/>
              </a:rPr>
              <a:t>充盈你心</a:t>
            </a:r>
            <a:endParaRPr kumimoji="0" lang="zh-TW" altLang="en-US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華康平劇體W7" pitchFamily="81" charset="-120"/>
              <a:ea typeface="華康平劇體W7" pitchFamily="81" charset="-12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303"/>
          <p:cNvSpPr/>
          <p:nvPr/>
        </p:nvSpPr>
        <p:spPr>
          <a:xfrm>
            <a:off x="3995936" y="195486"/>
            <a:ext cx="4536504" cy="3891896"/>
          </a:xfrm>
          <a:custGeom>
            <a:avLst/>
            <a:gdLst/>
            <a:ahLst/>
            <a:cxnLst/>
            <a:rect l="0" t="0" r="0" b="0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文字方塊 14"/>
          <p:cNvSpPr txBox="1"/>
          <p:nvPr/>
        </p:nvSpPr>
        <p:spPr>
          <a:xfrm>
            <a:off x="4499992" y="1203598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</a:rPr>
              <a:t>你覺得閱讀很困難嗎？</a:t>
            </a:r>
            <a:endParaRPr lang="zh-TW" altLang="en-US" sz="4800" dirty="0">
              <a:solidFill>
                <a:schemeClr val="bg1"/>
              </a:solidFill>
              <a:latin typeface="華康平劇體W7" pitchFamily="81" charset="-120"/>
              <a:ea typeface="華康平劇體W7" pitchFamily="81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35"/>
          <p:cNvSpPr txBox="1">
            <a:spLocks/>
          </p:cNvSpPr>
          <p:nvPr/>
        </p:nvSpPr>
        <p:spPr>
          <a:xfrm>
            <a:off x="3563888" y="1419622"/>
            <a:ext cx="2088232" cy="2215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華康平劇體W7" pitchFamily="81" charset="-120"/>
                <a:ea typeface="華康平劇體W7" pitchFamily="81" charset="-120"/>
                <a:cs typeface="Arial"/>
                <a:sym typeface="Arial"/>
              </a:rPr>
              <a:t>讓我們來試試</a:t>
            </a:r>
            <a:endParaRPr kumimoji="0" lang="zh-TW" altLang="en-US" sz="4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華康平劇體W7" pitchFamily="81" charset="-120"/>
              <a:ea typeface="華康平劇體W7" pitchFamily="81" charset="-120"/>
              <a:cs typeface="Arial"/>
              <a:sym typeface="Arial"/>
            </a:endParaRPr>
          </a:p>
        </p:txBody>
      </p:sp>
      <p:sp>
        <p:nvSpPr>
          <p:cNvPr id="5" name="Shape 136"/>
          <p:cNvSpPr/>
          <p:nvPr/>
        </p:nvSpPr>
        <p:spPr>
          <a:xfrm>
            <a:off x="3323875" y="1377828"/>
            <a:ext cx="2496250" cy="2387844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ctrTitle"/>
          </p:nvPr>
        </p:nvSpPr>
        <p:spPr>
          <a:xfrm>
            <a:off x="467544" y="1491630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60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96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  <a:cs typeface="Arial"/>
                <a:sym typeface="Arial"/>
              </a:rPr>
              <a:t>地圖</a:t>
            </a:r>
            <a:endParaRPr lang="zh-TW" altLang="en-US" sz="9600" dirty="0">
              <a:solidFill>
                <a:schemeClr val="bg1"/>
              </a:solidFill>
              <a:latin typeface="華康平劇體W7" pitchFamily="81" charset="-120"/>
              <a:ea typeface="華康平劇體W7" pitchFamily="81" charset="-120"/>
              <a:cs typeface="Arial"/>
              <a:sym typeface="Arial"/>
            </a:endParaRPr>
          </a:p>
        </p:txBody>
      </p:sp>
      <p:sp>
        <p:nvSpPr>
          <p:cNvPr id="6" name="Shape 293"/>
          <p:cNvSpPr/>
          <p:nvPr/>
        </p:nvSpPr>
        <p:spPr>
          <a:xfrm>
            <a:off x="8028384" y="4227934"/>
            <a:ext cx="864096" cy="763260"/>
          </a:xfrm>
          <a:custGeom>
            <a:avLst/>
            <a:gdLst/>
            <a:ahLst/>
            <a:cxnLst/>
            <a:rect l="0" t="0" r="0" b="0"/>
            <a:pathLst>
              <a:path w="18981" h="16766" extrusionOk="0">
                <a:moveTo>
                  <a:pt x="5451" y="5475"/>
                </a:moveTo>
                <a:lnTo>
                  <a:pt x="5257" y="5548"/>
                </a:lnTo>
                <a:lnTo>
                  <a:pt x="5159" y="5597"/>
                </a:lnTo>
                <a:lnTo>
                  <a:pt x="5062" y="5670"/>
                </a:lnTo>
                <a:lnTo>
                  <a:pt x="5013" y="5743"/>
                </a:lnTo>
                <a:lnTo>
                  <a:pt x="4965" y="5816"/>
                </a:lnTo>
                <a:lnTo>
                  <a:pt x="4940" y="5889"/>
                </a:lnTo>
                <a:lnTo>
                  <a:pt x="4965" y="5962"/>
                </a:lnTo>
                <a:lnTo>
                  <a:pt x="5013" y="6011"/>
                </a:lnTo>
                <a:lnTo>
                  <a:pt x="5086" y="6059"/>
                </a:lnTo>
                <a:lnTo>
                  <a:pt x="5208" y="6059"/>
                </a:lnTo>
                <a:lnTo>
                  <a:pt x="5354" y="6035"/>
                </a:lnTo>
                <a:lnTo>
                  <a:pt x="5476" y="6011"/>
                </a:lnTo>
                <a:lnTo>
                  <a:pt x="5695" y="6011"/>
                </a:lnTo>
                <a:lnTo>
                  <a:pt x="5792" y="5986"/>
                </a:lnTo>
                <a:lnTo>
                  <a:pt x="5865" y="5913"/>
                </a:lnTo>
                <a:lnTo>
                  <a:pt x="5914" y="5816"/>
                </a:lnTo>
                <a:lnTo>
                  <a:pt x="5938" y="5743"/>
                </a:lnTo>
                <a:lnTo>
                  <a:pt x="5938" y="5694"/>
                </a:lnTo>
                <a:lnTo>
                  <a:pt x="5889" y="5573"/>
                </a:lnTo>
                <a:lnTo>
                  <a:pt x="5792" y="5500"/>
                </a:lnTo>
                <a:lnTo>
                  <a:pt x="5670" y="5475"/>
                </a:lnTo>
                <a:close/>
                <a:moveTo>
                  <a:pt x="4575" y="5986"/>
                </a:moveTo>
                <a:lnTo>
                  <a:pt x="4454" y="6011"/>
                </a:lnTo>
                <a:lnTo>
                  <a:pt x="4356" y="6035"/>
                </a:lnTo>
                <a:lnTo>
                  <a:pt x="4259" y="6084"/>
                </a:lnTo>
                <a:lnTo>
                  <a:pt x="4113" y="6205"/>
                </a:lnTo>
                <a:lnTo>
                  <a:pt x="4040" y="6254"/>
                </a:lnTo>
                <a:lnTo>
                  <a:pt x="3991" y="6351"/>
                </a:lnTo>
                <a:lnTo>
                  <a:pt x="3967" y="6424"/>
                </a:lnTo>
                <a:lnTo>
                  <a:pt x="3991" y="6522"/>
                </a:lnTo>
                <a:lnTo>
                  <a:pt x="4064" y="6570"/>
                </a:lnTo>
                <a:lnTo>
                  <a:pt x="4162" y="6619"/>
                </a:lnTo>
                <a:lnTo>
                  <a:pt x="4283" y="6595"/>
                </a:lnTo>
                <a:lnTo>
                  <a:pt x="4429" y="6546"/>
                </a:lnTo>
                <a:lnTo>
                  <a:pt x="4527" y="6522"/>
                </a:lnTo>
                <a:lnTo>
                  <a:pt x="4551" y="6497"/>
                </a:lnTo>
                <a:lnTo>
                  <a:pt x="4648" y="6473"/>
                </a:lnTo>
                <a:lnTo>
                  <a:pt x="4721" y="6424"/>
                </a:lnTo>
                <a:lnTo>
                  <a:pt x="4794" y="6327"/>
                </a:lnTo>
                <a:lnTo>
                  <a:pt x="4794" y="6205"/>
                </a:lnTo>
                <a:lnTo>
                  <a:pt x="4770" y="6108"/>
                </a:lnTo>
                <a:lnTo>
                  <a:pt x="4673" y="6035"/>
                </a:lnTo>
                <a:lnTo>
                  <a:pt x="4575" y="5986"/>
                </a:lnTo>
                <a:close/>
                <a:moveTo>
                  <a:pt x="7593" y="5962"/>
                </a:moveTo>
                <a:lnTo>
                  <a:pt x="7495" y="6011"/>
                </a:lnTo>
                <a:lnTo>
                  <a:pt x="7447" y="6059"/>
                </a:lnTo>
                <a:lnTo>
                  <a:pt x="7398" y="6132"/>
                </a:lnTo>
                <a:lnTo>
                  <a:pt x="7398" y="6181"/>
                </a:lnTo>
                <a:lnTo>
                  <a:pt x="7422" y="6254"/>
                </a:lnTo>
                <a:lnTo>
                  <a:pt x="7520" y="6351"/>
                </a:lnTo>
                <a:lnTo>
                  <a:pt x="7593" y="6424"/>
                </a:lnTo>
                <a:lnTo>
                  <a:pt x="7641" y="6449"/>
                </a:lnTo>
                <a:lnTo>
                  <a:pt x="7666" y="6473"/>
                </a:lnTo>
                <a:lnTo>
                  <a:pt x="7690" y="6497"/>
                </a:lnTo>
                <a:lnTo>
                  <a:pt x="7714" y="6546"/>
                </a:lnTo>
                <a:lnTo>
                  <a:pt x="7763" y="6619"/>
                </a:lnTo>
                <a:lnTo>
                  <a:pt x="7787" y="6668"/>
                </a:lnTo>
                <a:lnTo>
                  <a:pt x="7812" y="6692"/>
                </a:lnTo>
                <a:lnTo>
                  <a:pt x="7909" y="6741"/>
                </a:lnTo>
                <a:lnTo>
                  <a:pt x="8031" y="6741"/>
                </a:lnTo>
                <a:lnTo>
                  <a:pt x="8128" y="6716"/>
                </a:lnTo>
                <a:lnTo>
                  <a:pt x="8201" y="6643"/>
                </a:lnTo>
                <a:lnTo>
                  <a:pt x="8250" y="6546"/>
                </a:lnTo>
                <a:lnTo>
                  <a:pt x="8250" y="6449"/>
                </a:lnTo>
                <a:lnTo>
                  <a:pt x="8225" y="6351"/>
                </a:lnTo>
                <a:lnTo>
                  <a:pt x="8177" y="6254"/>
                </a:lnTo>
                <a:lnTo>
                  <a:pt x="8104" y="6181"/>
                </a:lnTo>
                <a:lnTo>
                  <a:pt x="8006" y="6108"/>
                </a:lnTo>
                <a:lnTo>
                  <a:pt x="7909" y="6035"/>
                </a:lnTo>
                <a:lnTo>
                  <a:pt x="7812" y="5986"/>
                </a:lnTo>
                <a:lnTo>
                  <a:pt x="7690" y="5962"/>
                </a:lnTo>
                <a:close/>
                <a:moveTo>
                  <a:pt x="3578" y="6741"/>
                </a:moveTo>
                <a:lnTo>
                  <a:pt x="3456" y="6765"/>
                </a:lnTo>
                <a:lnTo>
                  <a:pt x="3359" y="6814"/>
                </a:lnTo>
                <a:lnTo>
                  <a:pt x="3286" y="6887"/>
                </a:lnTo>
                <a:lnTo>
                  <a:pt x="3189" y="6960"/>
                </a:lnTo>
                <a:lnTo>
                  <a:pt x="3140" y="7081"/>
                </a:lnTo>
                <a:lnTo>
                  <a:pt x="3091" y="7179"/>
                </a:lnTo>
                <a:lnTo>
                  <a:pt x="3067" y="7300"/>
                </a:lnTo>
                <a:lnTo>
                  <a:pt x="3067" y="7398"/>
                </a:lnTo>
                <a:lnTo>
                  <a:pt x="3091" y="7446"/>
                </a:lnTo>
                <a:lnTo>
                  <a:pt x="3116" y="7471"/>
                </a:lnTo>
                <a:lnTo>
                  <a:pt x="3189" y="7519"/>
                </a:lnTo>
                <a:lnTo>
                  <a:pt x="3286" y="7544"/>
                </a:lnTo>
                <a:lnTo>
                  <a:pt x="3359" y="7519"/>
                </a:lnTo>
                <a:lnTo>
                  <a:pt x="3481" y="7446"/>
                </a:lnTo>
                <a:lnTo>
                  <a:pt x="3554" y="7325"/>
                </a:lnTo>
                <a:lnTo>
                  <a:pt x="3627" y="7276"/>
                </a:lnTo>
                <a:lnTo>
                  <a:pt x="3651" y="7252"/>
                </a:lnTo>
                <a:lnTo>
                  <a:pt x="3700" y="7227"/>
                </a:lnTo>
                <a:lnTo>
                  <a:pt x="3773" y="7179"/>
                </a:lnTo>
                <a:lnTo>
                  <a:pt x="3821" y="7106"/>
                </a:lnTo>
                <a:lnTo>
                  <a:pt x="3821" y="7033"/>
                </a:lnTo>
                <a:lnTo>
                  <a:pt x="3821" y="6935"/>
                </a:lnTo>
                <a:lnTo>
                  <a:pt x="3797" y="6862"/>
                </a:lnTo>
                <a:lnTo>
                  <a:pt x="3724" y="6789"/>
                </a:lnTo>
                <a:lnTo>
                  <a:pt x="3651" y="6765"/>
                </a:lnTo>
                <a:lnTo>
                  <a:pt x="3578" y="6741"/>
                </a:lnTo>
                <a:close/>
                <a:moveTo>
                  <a:pt x="16863" y="4526"/>
                </a:moveTo>
                <a:lnTo>
                  <a:pt x="16766" y="4575"/>
                </a:lnTo>
                <a:lnTo>
                  <a:pt x="16693" y="4624"/>
                </a:lnTo>
                <a:lnTo>
                  <a:pt x="16620" y="4697"/>
                </a:lnTo>
                <a:lnTo>
                  <a:pt x="16498" y="4843"/>
                </a:lnTo>
                <a:lnTo>
                  <a:pt x="16401" y="5037"/>
                </a:lnTo>
                <a:lnTo>
                  <a:pt x="16158" y="5500"/>
                </a:lnTo>
                <a:lnTo>
                  <a:pt x="15914" y="5962"/>
                </a:lnTo>
                <a:lnTo>
                  <a:pt x="15647" y="5816"/>
                </a:lnTo>
                <a:lnTo>
                  <a:pt x="15501" y="5719"/>
                </a:lnTo>
                <a:lnTo>
                  <a:pt x="15355" y="5670"/>
                </a:lnTo>
                <a:lnTo>
                  <a:pt x="15233" y="5646"/>
                </a:lnTo>
                <a:lnTo>
                  <a:pt x="15087" y="5597"/>
                </a:lnTo>
                <a:lnTo>
                  <a:pt x="15038" y="5573"/>
                </a:lnTo>
                <a:lnTo>
                  <a:pt x="15014" y="5573"/>
                </a:lnTo>
                <a:lnTo>
                  <a:pt x="14917" y="5621"/>
                </a:lnTo>
                <a:lnTo>
                  <a:pt x="14892" y="5646"/>
                </a:lnTo>
                <a:lnTo>
                  <a:pt x="14844" y="5694"/>
                </a:lnTo>
                <a:lnTo>
                  <a:pt x="14844" y="5767"/>
                </a:lnTo>
                <a:lnTo>
                  <a:pt x="14868" y="5840"/>
                </a:lnTo>
                <a:lnTo>
                  <a:pt x="14892" y="5913"/>
                </a:lnTo>
                <a:lnTo>
                  <a:pt x="15087" y="6059"/>
                </a:lnTo>
                <a:lnTo>
                  <a:pt x="15282" y="6181"/>
                </a:lnTo>
                <a:lnTo>
                  <a:pt x="15671" y="6424"/>
                </a:lnTo>
                <a:lnTo>
                  <a:pt x="15355" y="6984"/>
                </a:lnTo>
                <a:lnTo>
                  <a:pt x="15160" y="7252"/>
                </a:lnTo>
                <a:lnTo>
                  <a:pt x="14965" y="7519"/>
                </a:lnTo>
                <a:lnTo>
                  <a:pt x="14941" y="7592"/>
                </a:lnTo>
                <a:lnTo>
                  <a:pt x="14941" y="7641"/>
                </a:lnTo>
                <a:lnTo>
                  <a:pt x="14941" y="7714"/>
                </a:lnTo>
                <a:lnTo>
                  <a:pt x="14965" y="7763"/>
                </a:lnTo>
                <a:lnTo>
                  <a:pt x="15014" y="7836"/>
                </a:lnTo>
                <a:lnTo>
                  <a:pt x="15063" y="7860"/>
                </a:lnTo>
                <a:lnTo>
                  <a:pt x="15111" y="7884"/>
                </a:lnTo>
                <a:lnTo>
                  <a:pt x="15184" y="7909"/>
                </a:lnTo>
                <a:lnTo>
                  <a:pt x="15257" y="7884"/>
                </a:lnTo>
                <a:lnTo>
                  <a:pt x="15355" y="7860"/>
                </a:lnTo>
                <a:lnTo>
                  <a:pt x="15501" y="7763"/>
                </a:lnTo>
                <a:lnTo>
                  <a:pt x="15622" y="7641"/>
                </a:lnTo>
                <a:lnTo>
                  <a:pt x="15744" y="7471"/>
                </a:lnTo>
                <a:lnTo>
                  <a:pt x="15866" y="7276"/>
                </a:lnTo>
                <a:lnTo>
                  <a:pt x="15963" y="7081"/>
                </a:lnTo>
                <a:lnTo>
                  <a:pt x="16133" y="6716"/>
                </a:lnTo>
                <a:lnTo>
                  <a:pt x="16328" y="6862"/>
                </a:lnTo>
                <a:lnTo>
                  <a:pt x="16523" y="7008"/>
                </a:lnTo>
                <a:lnTo>
                  <a:pt x="16742" y="7106"/>
                </a:lnTo>
                <a:lnTo>
                  <a:pt x="16839" y="7130"/>
                </a:lnTo>
                <a:lnTo>
                  <a:pt x="16961" y="7154"/>
                </a:lnTo>
                <a:lnTo>
                  <a:pt x="17034" y="7130"/>
                </a:lnTo>
                <a:lnTo>
                  <a:pt x="17082" y="7106"/>
                </a:lnTo>
                <a:lnTo>
                  <a:pt x="17131" y="7057"/>
                </a:lnTo>
                <a:lnTo>
                  <a:pt x="17155" y="7008"/>
                </a:lnTo>
                <a:lnTo>
                  <a:pt x="17180" y="6960"/>
                </a:lnTo>
                <a:lnTo>
                  <a:pt x="17180" y="6887"/>
                </a:lnTo>
                <a:lnTo>
                  <a:pt x="17155" y="6814"/>
                </a:lnTo>
                <a:lnTo>
                  <a:pt x="17131" y="6765"/>
                </a:lnTo>
                <a:lnTo>
                  <a:pt x="16961" y="6619"/>
                </a:lnTo>
                <a:lnTo>
                  <a:pt x="16766" y="6497"/>
                </a:lnTo>
                <a:lnTo>
                  <a:pt x="16377" y="6254"/>
                </a:lnTo>
                <a:lnTo>
                  <a:pt x="16644" y="5670"/>
                </a:lnTo>
                <a:lnTo>
                  <a:pt x="16766" y="5427"/>
                </a:lnTo>
                <a:lnTo>
                  <a:pt x="16912" y="5183"/>
                </a:lnTo>
                <a:lnTo>
                  <a:pt x="17034" y="4916"/>
                </a:lnTo>
                <a:lnTo>
                  <a:pt x="17082" y="4770"/>
                </a:lnTo>
                <a:lnTo>
                  <a:pt x="17082" y="4648"/>
                </a:lnTo>
                <a:lnTo>
                  <a:pt x="17082" y="4599"/>
                </a:lnTo>
                <a:lnTo>
                  <a:pt x="17058" y="4551"/>
                </a:lnTo>
                <a:lnTo>
                  <a:pt x="17009" y="4526"/>
                </a:lnTo>
                <a:close/>
                <a:moveTo>
                  <a:pt x="8420" y="6838"/>
                </a:moveTo>
                <a:lnTo>
                  <a:pt x="8371" y="6862"/>
                </a:lnTo>
                <a:lnTo>
                  <a:pt x="8298" y="6911"/>
                </a:lnTo>
                <a:lnTo>
                  <a:pt x="8274" y="6984"/>
                </a:lnTo>
                <a:lnTo>
                  <a:pt x="8250" y="7081"/>
                </a:lnTo>
                <a:lnTo>
                  <a:pt x="8274" y="7179"/>
                </a:lnTo>
                <a:lnTo>
                  <a:pt x="8298" y="7276"/>
                </a:lnTo>
                <a:lnTo>
                  <a:pt x="8347" y="7373"/>
                </a:lnTo>
                <a:lnTo>
                  <a:pt x="8420" y="7519"/>
                </a:lnTo>
                <a:lnTo>
                  <a:pt x="8444" y="7665"/>
                </a:lnTo>
                <a:lnTo>
                  <a:pt x="8444" y="7763"/>
                </a:lnTo>
                <a:lnTo>
                  <a:pt x="8493" y="7836"/>
                </a:lnTo>
                <a:lnTo>
                  <a:pt x="8566" y="7909"/>
                </a:lnTo>
                <a:lnTo>
                  <a:pt x="8663" y="7933"/>
                </a:lnTo>
                <a:lnTo>
                  <a:pt x="8761" y="7957"/>
                </a:lnTo>
                <a:lnTo>
                  <a:pt x="8882" y="7909"/>
                </a:lnTo>
                <a:lnTo>
                  <a:pt x="8980" y="7836"/>
                </a:lnTo>
                <a:lnTo>
                  <a:pt x="9004" y="7787"/>
                </a:lnTo>
                <a:lnTo>
                  <a:pt x="9028" y="7738"/>
                </a:lnTo>
                <a:lnTo>
                  <a:pt x="9028" y="7592"/>
                </a:lnTo>
                <a:lnTo>
                  <a:pt x="9004" y="7446"/>
                </a:lnTo>
                <a:lnTo>
                  <a:pt x="8955" y="7325"/>
                </a:lnTo>
                <a:lnTo>
                  <a:pt x="8882" y="7179"/>
                </a:lnTo>
                <a:lnTo>
                  <a:pt x="8809" y="7057"/>
                </a:lnTo>
                <a:lnTo>
                  <a:pt x="8712" y="6960"/>
                </a:lnTo>
                <a:lnTo>
                  <a:pt x="8663" y="6911"/>
                </a:lnTo>
                <a:lnTo>
                  <a:pt x="8615" y="6862"/>
                </a:lnTo>
                <a:lnTo>
                  <a:pt x="8542" y="6838"/>
                </a:lnTo>
                <a:close/>
                <a:moveTo>
                  <a:pt x="16255" y="7495"/>
                </a:moveTo>
                <a:lnTo>
                  <a:pt x="16206" y="7544"/>
                </a:lnTo>
                <a:lnTo>
                  <a:pt x="16158" y="7592"/>
                </a:lnTo>
                <a:lnTo>
                  <a:pt x="16158" y="7714"/>
                </a:lnTo>
                <a:lnTo>
                  <a:pt x="16158" y="7836"/>
                </a:lnTo>
                <a:lnTo>
                  <a:pt x="16206" y="7982"/>
                </a:lnTo>
                <a:lnTo>
                  <a:pt x="16231" y="8030"/>
                </a:lnTo>
                <a:lnTo>
                  <a:pt x="16279" y="8079"/>
                </a:lnTo>
                <a:lnTo>
                  <a:pt x="16304" y="8103"/>
                </a:lnTo>
                <a:lnTo>
                  <a:pt x="16377" y="8128"/>
                </a:lnTo>
                <a:lnTo>
                  <a:pt x="16474" y="8128"/>
                </a:lnTo>
                <a:lnTo>
                  <a:pt x="16523" y="8103"/>
                </a:lnTo>
                <a:lnTo>
                  <a:pt x="16547" y="8055"/>
                </a:lnTo>
                <a:lnTo>
                  <a:pt x="16571" y="8006"/>
                </a:lnTo>
                <a:lnTo>
                  <a:pt x="16571" y="7957"/>
                </a:lnTo>
                <a:lnTo>
                  <a:pt x="16547" y="7836"/>
                </a:lnTo>
                <a:lnTo>
                  <a:pt x="16523" y="7738"/>
                </a:lnTo>
                <a:lnTo>
                  <a:pt x="16474" y="7641"/>
                </a:lnTo>
                <a:lnTo>
                  <a:pt x="16401" y="7544"/>
                </a:lnTo>
                <a:lnTo>
                  <a:pt x="16328" y="7495"/>
                </a:lnTo>
                <a:close/>
                <a:moveTo>
                  <a:pt x="2897" y="7836"/>
                </a:moveTo>
                <a:lnTo>
                  <a:pt x="2799" y="7860"/>
                </a:lnTo>
                <a:lnTo>
                  <a:pt x="2702" y="7909"/>
                </a:lnTo>
                <a:lnTo>
                  <a:pt x="2629" y="7982"/>
                </a:lnTo>
                <a:lnTo>
                  <a:pt x="2556" y="8079"/>
                </a:lnTo>
                <a:lnTo>
                  <a:pt x="2507" y="8201"/>
                </a:lnTo>
                <a:lnTo>
                  <a:pt x="2507" y="8347"/>
                </a:lnTo>
                <a:lnTo>
                  <a:pt x="2507" y="8468"/>
                </a:lnTo>
                <a:lnTo>
                  <a:pt x="2556" y="8517"/>
                </a:lnTo>
                <a:lnTo>
                  <a:pt x="2580" y="8566"/>
                </a:lnTo>
                <a:lnTo>
                  <a:pt x="2678" y="8614"/>
                </a:lnTo>
                <a:lnTo>
                  <a:pt x="2799" y="8614"/>
                </a:lnTo>
                <a:lnTo>
                  <a:pt x="2848" y="8590"/>
                </a:lnTo>
                <a:lnTo>
                  <a:pt x="2897" y="8566"/>
                </a:lnTo>
                <a:lnTo>
                  <a:pt x="2970" y="8493"/>
                </a:lnTo>
                <a:lnTo>
                  <a:pt x="3018" y="8420"/>
                </a:lnTo>
                <a:lnTo>
                  <a:pt x="3116" y="8274"/>
                </a:lnTo>
                <a:lnTo>
                  <a:pt x="3140" y="8152"/>
                </a:lnTo>
                <a:lnTo>
                  <a:pt x="3140" y="8055"/>
                </a:lnTo>
                <a:lnTo>
                  <a:pt x="3091" y="7957"/>
                </a:lnTo>
                <a:lnTo>
                  <a:pt x="3018" y="7884"/>
                </a:lnTo>
                <a:lnTo>
                  <a:pt x="2897" y="7836"/>
                </a:lnTo>
                <a:close/>
                <a:moveTo>
                  <a:pt x="8955" y="8152"/>
                </a:moveTo>
                <a:lnTo>
                  <a:pt x="8882" y="8201"/>
                </a:lnTo>
                <a:lnTo>
                  <a:pt x="8858" y="8274"/>
                </a:lnTo>
                <a:lnTo>
                  <a:pt x="8858" y="8371"/>
                </a:lnTo>
                <a:lnTo>
                  <a:pt x="8858" y="8468"/>
                </a:lnTo>
                <a:lnTo>
                  <a:pt x="8907" y="8639"/>
                </a:lnTo>
                <a:lnTo>
                  <a:pt x="8955" y="8760"/>
                </a:lnTo>
                <a:lnTo>
                  <a:pt x="8980" y="8858"/>
                </a:lnTo>
                <a:lnTo>
                  <a:pt x="9053" y="8955"/>
                </a:lnTo>
                <a:lnTo>
                  <a:pt x="9101" y="9004"/>
                </a:lnTo>
                <a:lnTo>
                  <a:pt x="9150" y="9028"/>
                </a:lnTo>
                <a:lnTo>
                  <a:pt x="9296" y="9028"/>
                </a:lnTo>
                <a:lnTo>
                  <a:pt x="9369" y="8979"/>
                </a:lnTo>
                <a:lnTo>
                  <a:pt x="9393" y="8931"/>
                </a:lnTo>
                <a:lnTo>
                  <a:pt x="9418" y="8858"/>
                </a:lnTo>
                <a:lnTo>
                  <a:pt x="9418" y="8785"/>
                </a:lnTo>
                <a:lnTo>
                  <a:pt x="9393" y="8639"/>
                </a:lnTo>
                <a:lnTo>
                  <a:pt x="9369" y="8614"/>
                </a:lnTo>
                <a:lnTo>
                  <a:pt x="9345" y="8517"/>
                </a:lnTo>
                <a:lnTo>
                  <a:pt x="9247" y="8322"/>
                </a:lnTo>
                <a:lnTo>
                  <a:pt x="9199" y="8225"/>
                </a:lnTo>
                <a:lnTo>
                  <a:pt x="9101" y="8176"/>
                </a:lnTo>
                <a:lnTo>
                  <a:pt x="9028" y="8152"/>
                </a:lnTo>
                <a:close/>
                <a:moveTo>
                  <a:pt x="16352" y="8541"/>
                </a:moveTo>
                <a:lnTo>
                  <a:pt x="16279" y="8566"/>
                </a:lnTo>
                <a:lnTo>
                  <a:pt x="16231" y="8614"/>
                </a:lnTo>
                <a:lnTo>
                  <a:pt x="16206" y="8663"/>
                </a:lnTo>
                <a:lnTo>
                  <a:pt x="16182" y="8736"/>
                </a:lnTo>
                <a:lnTo>
                  <a:pt x="16182" y="8858"/>
                </a:lnTo>
                <a:lnTo>
                  <a:pt x="16206" y="8979"/>
                </a:lnTo>
                <a:lnTo>
                  <a:pt x="16231" y="9174"/>
                </a:lnTo>
                <a:lnTo>
                  <a:pt x="16255" y="9296"/>
                </a:lnTo>
                <a:lnTo>
                  <a:pt x="16304" y="9369"/>
                </a:lnTo>
                <a:lnTo>
                  <a:pt x="16401" y="9417"/>
                </a:lnTo>
                <a:lnTo>
                  <a:pt x="16498" y="9417"/>
                </a:lnTo>
                <a:lnTo>
                  <a:pt x="16596" y="9393"/>
                </a:lnTo>
                <a:lnTo>
                  <a:pt x="16669" y="9320"/>
                </a:lnTo>
                <a:lnTo>
                  <a:pt x="16693" y="9223"/>
                </a:lnTo>
                <a:lnTo>
                  <a:pt x="16693" y="9101"/>
                </a:lnTo>
                <a:lnTo>
                  <a:pt x="16644" y="8882"/>
                </a:lnTo>
                <a:lnTo>
                  <a:pt x="16596" y="8760"/>
                </a:lnTo>
                <a:lnTo>
                  <a:pt x="16547" y="8639"/>
                </a:lnTo>
                <a:lnTo>
                  <a:pt x="16523" y="8590"/>
                </a:lnTo>
                <a:lnTo>
                  <a:pt x="16474" y="8541"/>
                </a:lnTo>
                <a:close/>
                <a:moveTo>
                  <a:pt x="2434" y="9077"/>
                </a:moveTo>
                <a:lnTo>
                  <a:pt x="2337" y="9101"/>
                </a:lnTo>
                <a:lnTo>
                  <a:pt x="2264" y="9125"/>
                </a:lnTo>
                <a:lnTo>
                  <a:pt x="2191" y="9198"/>
                </a:lnTo>
                <a:lnTo>
                  <a:pt x="2142" y="9271"/>
                </a:lnTo>
                <a:lnTo>
                  <a:pt x="2118" y="9369"/>
                </a:lnTo>
                <a:lnTo>
                  <a:pt x="2094" y="9515"/>
                </a:lnTo>
                <a:lnTo>
                  <a:pt x="2094" y="9612"/>
                </a:lnTo>
                <a:lnTo>
                  <a:pt x="2094" y="9685"/>
                </a:lnTo>
                <a:lnTo>
                  <a:pt x="2118" y="9782"/>
                </a:lnTo>
                <a:lnTo>
                  <a:pt x="2191" y="9831"/>
                </a:lnTo>
                <a:lnTo>
                  <a:pt x="2240" y="9879"/>
                </a:lnTo>
                <a:lnTo>
                  <a:pt x="2337" y="9904"/>
                </a:lnTo>
                <a:lnTo>
                  <a:pt x="2410" y="9879"/>
                </a:lnTo>
                <a:lnTo>
                  <a:pt x="2483" y="9831"/>
                </a:lnTo>
                <a:lnTo>
                  <a:pt x="2556" y="9733"/>
                </a:lnTo>
                <a:lnTo>
                  <a:pt x="2580" y="9612"/>
                </a:lnTo>
                <a:lnTo>
                  <a:pt x="2653" y="9417"/>
                </a:lnTo>
                <a:lnTo>
                  <a:pt x="2653" y="9320"/>
                </a:lnTo>
                <a:lnTo>
                  <a:pt x="2653" y="9247"/>
                </a:lnTo>
                <a:lnTo>
                  <a:pt x="2605" y="9174"/>
                </a:lnTo>
                <a:lnTo>
                  <a:pt x="2532" y="9125"/>
                </a:lnTo>
                <a:lnTo>
                  <a:pt x="2434" y="9077"/>
                </a:lnTo>
                <a:close/>
                <a:moveTo>
                  <a:pt x="9272" y="9296"/>
                </a:moveTo>
                <a:lnTo>
                  <a:pt x="9199" y="9344"/>
                </a:lnTo>
                <a:lnTo>
                  <a:pt x="9101" y="9417"/>
                </a:lnTo>
                <a:lnTo>
                  <a:pt x="9077" y="9539"/>
                </a:lnTo>
                <a:lnTo>
                  <a:pt x="9053" y="9661"/>
                </a:lnTo>
                <a:lnTo>
                  <a:pt x="9077" y="9782"/>
                </a:lnTo>
                <a:lnTo>
                  <a:pt x="9126" y="9904"/>
                </a:lnTo>
                <a:lnTo>
                  <a:pt x="9174" y="10001"/>
                </a:lnTo>
                <a:lnTo>
                  <a:pt x="9247" y="10123"/>
                </a:lnTo>
                <a:lnTo>
                  <a:pt x="9320" y="10196"/>
                </a:lnTo>
                <a:lnTo>
                  <a:pt x="9393" y="10220"/>
                </a:lnTo>
                <a:lnTo>
                  <a:pt x="9442" y="10220"/>
                </a:lnTo>
                <a:lnTo>
                  <a:pt x="9564" y="10196"/>
                </a:lnTo>
                <a:lnTo>
                  <a:pt x="9612" y="10147"/>
                </a:lnTo>
                <a:lnTo>
                  <a:pt x="9661" y="10123"/>
                </a:lnTo>
                <a:lnTo>
                  <a:pt x="9685" y="10050"/>
                </a:lnTo>
                <a:lnTo>
                  <a:pt x="9685" y="10001"/>
                </a:lnTo>
                <a:lnTo>
                  <a:pt x="9685" y="9904"/>
                </a:lnTo>
                <a:lnTo>
                  <a:pt x="9637" y="9806"/>
                </a:lnTo>
                <a:lnTo>
                  <a:pt x="9539" y="9636"/>
                </a:lnTo>
                <a:lnTo>
                  <a:pt x="9515" y="9515"/>
                </a:lnTo>
                <a:lnTo>
                  <a:pt x="9442" y="9393"/>
                </a:lnTo>
                <a:lnTo>
                  <a:pt x="9393" y="9344"/>
                </a:lnTo>
                <a:lnTo>
                  <a:pt x="9345" y="9320"/>
                </a:lnTo>
                <a:lnTo>
                  <a:pt x="9272" y="9296"/>
                </a:lnTo>
                <a:close/>
                <a:moveTo>
                  <a:pt x="16231" y="9855"/>
                </a:moveTo>
                <a:lnTo>
                  <a:pt x="16231" y="9879"/>
                </a:lnTo>
                <a:lnTo>
                  <a:pt x="16182" y="9904"/>
                </a:lnTo>
                <a:lnTo>
                  <a:pt x="16133" y="9952"/>
                </a:lnTo>
                <a:lnTo>
                  <a:pt x="16060" y="10098"/>
                </a:lnTo>
                <a:lnTo>
                  <a:pt x="16012" y="10293"/>
                </a:lnTo>
                <a:lnTo>
                  <a:pt x="16012" y="10390"/>
                </a:lnTo>
                <a:lnTo>
                  <a:pt x="16012" y="10463"/>
                </a:lnTo>
                <a:lnTo>
                  <a:pt x="16085" y="10561"/>
                </a:lnTo>
                <a:lnTo>
                  <a:pt x="16182" y="10634"/>
                </a:lnTo>
                <a:lnTo>
                  <a:pt x="16304" y="10634"/>
                </a:lnTo>
                <a:lnTo>
                  <a:pt x="16352" y="10609"/>
                </a:lnTo>
                <a:lnTo>
                  <a:pt x="16401" y="10561"/>
                </a:lnTo>
                <a:lnTo>
                  <a:pt x="16450" y="10488"/>
                </a:lnTo>
                <a:lnTo>
                  <a:pt x="16474" y="10415"/>
                </a:lnTo>
                <a:lnTo>
                  <a:pt x="16498" y="10244"/>
                </a:lnTo>
                <a:lnTo>
                  <a:pt x="16498" y="10147"/>
                </a:lnTo>
                <a:lnTo>
                  <a:pt x="16498" y="10050"/>
                </a:lnTo>
                <a:lnTo>
                  <a:pt x="16474" y="9952"/>
                </a:lnTo>
                <a:lnTo>
                  <a:pt x="16425" y="9879"/>
                </a:lnTo>
                <a:lnTo>
                  <a:pt x="16328" y="9855"/>
                </a:lnTo>
                <a:close/>
                <a:moveTo>
                  <a:pt x="2167" y="10244"/>
                </a:moveTo>
                <a:lnTo>
                  <a:pt x="2045" y="10269"/>
                </a:lnTo>
                <a:lnTo>
                  <a:pt x="1972" y="10317"/>
                </a:lnTo>
                <a:lnTo>
                  <a:pt x="1875" y="10463"/>
                </a:lnTo>
                <a:lnTo>
                  <a:pt x="1826" y="10634"/>
                </a:lnTo>
                <a:lnTo>
                  <a:pt x="1802" y="10804"/>
                </a:lnTo>
                <a:lnTo>
                  <a:pt x="1850" y="10926"/>
                </a:lnTo>
                <a:lnTo>
                  <a:pt x="1923" y="11023"/>
                </a:lnTo>
                <a:lnTo>
                  <a:pt x="1948" y="11072"/>
                </a:lnTo>
                <a:lnTo>
                  <a:pt x="2021" y="11096"/>
                </a:lnTo>
                <a:lnTo>
                  <a:pt x="2118" y="11096"/>
                </a:lnTo>
                <a:lnTo>
                  <a:pt x="2191" y="11072"/>
                </a:lnTo>
                <a:lnTo>
                  <a:pt x="2215" y="11023"/>
                </a:lnTo>
                <a:lnTo>
                  <a:pt x="2288" y="10950"/>
                </a:lnTo>
                <a:lnTo>
                  <a:pt x="2313" y="10877"/>
                </a:lnTo>
                <a:lnTo>
                  <a:pt x="2337" y="10780"/>
                </a:lnTo>
                <a:lnTo>
                  <a:pt x="2337" y="10755"/>
                </a:lnTo>
                <a:lnTo>
                  <a:pt x="2337" y="10731"/>
                </a:lnTo>
                <a:lnTo>
                  <a:pt x="2386" y="10658"/>
                </a:lnTo>
                <a:lnTo>
                  <a:pt x="2410" y="10561"/>
                </a:lnTo>
                <a:lnTo>
                  <a:pt x="2434" y="10488"/>
                </a:lnTo>
                <a:lnTo>
                  <a:pt x="2410" y="10390"/>
                </a:lnTo>
                <a:lnTo>
                  <a:pt x="2337" y="10317"/>
                </a:lnTo>
                <a:lnTo>
                  <a:pt x="2264" y="10269"/>
                </a:lnTo>
                <a:lnTo>
                  <a:pt x="2167" y="10244"/>
                </a:lnTo>
                <a:close/>
                <a:moveTo>
                  <a:pt x="9661" y="10512"/>
                </a:moveTo>
                <a:lnTo>
                  <a:pt x="9612" y="10536"/>
                </a:lnTo>
                <a:lnTo>
                  <a:pt x="9539" y="10609"/>
                </a:lnTo>
                <a:lnTo>
                  <a:pt x="9491" y="10658"/>
                </a:lnTo>
                <a:lnTo>
                  <a:pt x="9491" y="10731"/>
                </a:lnTo>
                <a:lnTo>
                  <a:pt x="9491" y="10877"/>
                </a:lnTo>
                <a:lnTo>
                  <a:pt x="9539" y="11023"/>
                </a:lnTo>
                <a:lnTo>
                  <a:pt x="9588" y="11169"/>
                </a:lnTo>
                <a:lnTo>
                  <a:pt x="9637" y="11242"/>
                </a:lnTo>
                <a:lnTo>
                  <a:pt x="9710" y="11315"/>
                </a:lnTo>
                <a:lnTo>
                  <a:pt x="9783" y="11339"/>
                </a:lnTo>
                <a:lnTo>
                  <a:pt x="9880" y="11339"/>
                </a:lnTo>
                <a:lnTo>
                  <a:pt x="9977" y="11291"/>
                </a:lnTo>
                <a:lnTo>
                  <a:pt x="10026" y="11218"/>
                </a:lnTo>
                <a:lnTo>
                  <a:pt x="10075" y="11120"/>
                </a:lnTo>
                <a:lnTo>
                  <a:pt x="10050" y="11023"/>
                </a:lnTo>
                <a:lnTo>
                  <a:pt x="10002" y="10877"/>
                </a:lnTo>
                <a:lnTo>
                  <a:pt x="9929" y="10731"/>
                </a:lnTo>
                <a:lnTo>
                  <a:pt x="9831" y="10609"/>
                </a:lnTo>
                <a:lnTo>
                  <a:pt x="9783" y="10561"/>
                </a:lnTo>
                <a:lnTo>
                  <a:pt x="9710" y="10536"/>
                </a:lnTo>
                <a:lnTo>
                  <a:pt x="9661" y="10512"/>
                </a:lnTo>
                <a:close/>
                <a:moveTo>
                  <a:pt x="15987" y="10999"/>
                </a:moveTo>
                <a:lnTo>
                  <a:pt x="15890" y="11047"/>
                </a:lnTo>
                <a:lnTo>
                  <a:pt x="15817" y="11120"/>
                </a:lnTo>
                <a:lnTo>
                  <a:pt x="15720" y="11291"/>
                </a:lnTo>
                <a:lnTo>
                  <a:pt x="15598" y="11461"/>
                </a:lnTo>
                <a:lnTo>
                  <a:pt x="15525" y="11631"/>
                </a:lnTo>
                <a:lnTo>
                  <a:pt x="15525" y="11729"/>
                </a:lnTo>
                <a:lnTo>
                  <a:pt x="15549" y="11802"/>
                </a:lnTo>
                <a:lnTo>
                  <a:pt x="15598" y="11850"/>
                </a:lnTo>
                <a:lnTo>
                  <a:pt x="15647" y="11899"/>
                </a:lnTo>
                <a:lnTo>
                  <a:pt x="15720" y="11948"/>
                </a:lnTo>
                <a:lnTo>
                  <a:pt x="15793" y="11948"/>
                </a:lnTo>
                <a:lnTo>
                  <a:pt x="15866" y="11923"/>
                </a:lnTo>
                <a:lnTo>
                  <a:pt x="15939" y="11875"/>
                </a:lnTo>
                <a:lnTo>
                  <a:pt x="16036" y="11704"/>
                </a:lnTo>
                <a:lnTo>
                  <a:pt x="16109" y="11510"/>
                </a:lnTo>
                <a:lnTo>
                  <a:pt x="16182" y="11315"/>
                </a:lnTo>
                <a:lnTo>
                  <a:pt x="16206" y="11218"/>
                </a:lnTo>
                <a:lnTo>
                  <a:pt x="16206" y="11120"/>
                </a:lnTo>
                <a:lnTo>
                  <a:pt x="16182" y="11047"/>
                </a:lnTo>
                <a:lnTo>
                  <a:pt x="16133" y="11023"/>
                </a:lnTo>
                <a:lnTo>
                  <a:pt x="16060" y="10999"/>
                </a:lnTo>
                <a:close/>
                <a:moveTo>
                  <a:pt x="1996" y="11437"/>
                </a:moveTo>
                <a:lnTo>
                  <a:pt x="1948" y="11461"/>
                </a:lnTo>
                <a:lnTo>
                  <a:pt x="1875" y="11485"/>
                </a:lnTo>
                <a:lnTo>
                  <a:pt x="1826" y="11558"/>
                </a:lnTo>
                <a:lnTo>
                  <a:pt x="1802" y="11607"/>
                </a:lnTo>
                <a:lnTo>
                  <a:pt x="1777" y="11680"/>
                </a:lnTo>
                <a:lnTo>
                  <a:pt x="1777" y="11826"/>
                </a:lnTo>
                <a:lnTo>
                  <a:pt x="1777" y="11899"/>
                </a:lnTo>
                <a:lnTo>
                  <a:pt x="1802" y="12021"/>
                </a:lnTo>
                <a:lnTo>
                  <a:pt x="1850" y="12094"/>
                </a:lnTo>
                <a:lnTo>
                  <a:pt x="1899" y="12142"/>
                </a:lnTo>
                <a:lnTo>
                  <a:pt x="1972" y="12167"/>
                </a:lnTo>
                <a:lnTo>
                  <a:pt x="2069" y="12167"/>
                </a:lnTo>
                <a:lnTo>
                  <a:pt x="2118" y="12142"/>
                </a:lnTo>
                <a:lnTo>
                  <a:pt x="2191" y="12094"/>
                </a:lnTo>
                <a:lnTo>
                  <a:pt x="2215" y="12021"/>
                </a:lnTo>
                <a:lnTo>
                  <a:pt x="2264" y="11875"/>
                </a:lnTo>
                <a:lnTo>
                  <a:pt x="2288" y="11753"/>
                </a:lnTo>
                <a:lnTo>
                  <a:pt x="2288" y="11680"/>
                </a:lnTo>
                <a:lnTo>
                  <a:pt x="2288" y="11607"/>
                </a:lnTo>
                <a:lnTo>
                  <a:pt x="2264" y="11534"/>
                </a:lnTo>
                <a:lnTo>
                  <a:pt x="2215" y="11485"/>
                </a:lnTo>
                <a:lnTo>
                  <a:pt x="2142" y="11437"/>
                </a:lnTo>
                <a:close/>
                <a:moveTo>
                  <a:pt x="10221" y="11753"/>
                </a:moveTo>
                <a:lnTo>
                  <a:pt x="10123" y="11802"/>
                </a:lnTo>
                <a:lnTo>
                  <a:pt x="10075" y="11875"/>
                </a:lnTo>
                <a:lnTo>
                  <a:pt x="10075" y="11996"/>
                </a:lnTo>
                <a:lnTo>
                  <a:pt x="10123" y="12094"/>
                </a:lnTo>
                <a:lnTo>
                  <a:pt x="10172" y="12191"/>
                </a:lnTo>
                <a:lnTo>
                  <a:pt x="10342" y="12337"/>
                </a:lnTo>
                <a:lnTo>
                  <a:pt x="10440" y="12410"/>
                </a:lnTo>
                <a:lnTo>
                  <a:pt x="10561" y="12483"/>
                </a:lnTo>
                <a:lnTo>
                  <a:pt x="10683" y="12532"/>
                </a:lnTo>
                <a:lnTo>
                  <a:pt x="10829" y="12532"/>
                </a:lnTo>
                <a:lnTo>
                  <a:pt x="10926" y="12507"/>
                </a:lnTo>
                <a:lnTo>
                  <a:pt x="10999" y="12459"/>
                </a:lnTo>
                <a:lnTo>
                  <a:pt x="11048" y="12386"/>
                </a:lnTo>
                <a:lnTo>
                  <a:pt x="11072" y="12313"/>
                </a:lnTo>
                <a:lnTo>
                  <a:pt x="11072" y="12240"/>
                </a:lnTo>
                <a:lnTo>
                  <a:pt x="11048" y="12167"/>
                </a:lnTo>
                <a:lnTo>
                  <a:pt x="10975" y="12094"/>
                </a:lnTo>
                <a:lnTo>
                  <a:pt x="10902" y="12045"/>
                </a:lnTo>
                <a:lnTo>
                  <a:pt x="10756" y="12021"/>
                </a:lnTo>
                <a:lnTo>
                  <a:pt x="10634" y="11948"/>
                </a:lnTo>
                <a:lnTo>
                  <a:pt x="10488" y="11826"/>
                </a:lnTo>
                <a:lnTo>
                  <a:pt x="10415" y="11777"/>
                </a:lnTo>
                <a:lnTo>
                  <a:pt x="10318" y="11753"/>
                </a:lnTo>
                <a:close/>
                <a:moveTo>
                  <a:pt x="15306" y="11996"/>
                </a:moveTo>
                <a:lnTo>
                  <a:pt x="15257" y="12045"/>
                </a:lnTo>
                <a:lnTo>
                  <a:pt x="15136" y="12167"/>
                </a:lnTo>
                <a:lnTo>
                  <a:pt x="15014" y="12288"/>
                </a:lnTo>
                <a:lnTo>
                  <a:pt x="14868" y="12386"/>
                </a:lnTo>
                <a:lnTo>
                  <a:pt x="14795" y="12434"/>
                </a:lnTo>
                <a:lnTo>
                  <a:pt x="14722" y="12483"/>
                </a:lnTo>
                <a:lnTo>
                  <a:pt x="14698" y="12532"/>
                </a:lnTo>
                <a:lnTo>
                  <a:pt x="14698" y="12605"/>
                </a:lnTo>
                <a:lnTo>
                  <a:pt x="14722" y="12653"/>
                </a:lnTo>
                <a:lnTo>
                  <a:pt x="14746" y="12678"/>
                </a:lnTo>
                <a:lnTo>
                  <a:pt x="14868" y="12726"/>
                </a:lnTo>
                <a:lnTo>
                  <a:pt x="14990" y="12726"/>
                </a:lnTo>
                <a:lnTo>
                  <a:pt x="15111" y="12702"/>
                </a:lnTo>
                <a:lnTo>
                  <a:pt x="15209" y="12629"/>
                </a:lnTo>
                <a:lnTo>
                  <a:pt x="15330" y="12556"/>
                </a:lnTo>
                <a:lnTo>
                  <a:pt x="15428" y="12483"/>
                </a:lnTo>
                <a:lnTo>
                  <a:pt x="15501" y="12386"/>
                </a:lnTo>
                <a:lnTo>
                  <a:pt x="15574" y="12288"/>
                </a:lnTo>
                <a:lnTo>
                  <a:pt x="15598" y="12215"/>
                </a:lnTo>
                <a:lnTo>
                  <a:pt x="15598" y="12142"/>
                </a:lnTo>
                <a:lnTo>
                  <a:pt x="15574" y="12094"/>
                </a:lnTo>
                <a:lnTo>
                  <a:pt x="15525" y="12045"/>
                </a:lnTo>
                <a:lnTo>
                  <a:pt x="15452" y="11996"/>
                </a:lnTo>
                <a:close/>
                <a:moveTo>
                  <a:pt x="14114" y="12605"/>
                </a:moveTo>
                <a:lnTo>
                  <a:pt x="14041" y="12629"/>
                </a:lnTo>
                <a:lnTo>
                  <a:pt x="13968" y="12678"/>
                </a:lnTo>
                <a:lnTo>
                  <a:pt x="13895" y="12726"/>
                </a:lnTo>
                <a:lnTo>
                  <a:pt x="13797" y="12751"/>
                </a:lnTo>
                <a:lnTo>
                  <a:pt x="13700" y="12751"/>
                </a:lnTo>
                <a:lnTo>
                  <a:pt x="13578" y="12775"/>
                </a:lnTo>
                <a:lnTo>
                  <a:pt x="13481" y="12848"/>
                </a:lnTo>
                <a:lnTo>
                  <a:pt x="13432" y="12872"/>
                </a:lnTo>
                <a:lnTo>
                  <a:pt x="13408" y="12921"/>
                </a:lnTo>
                <a:lnTo>
                  <a:pt x="13408" y="12970"/>
                </a:lnTo>
                <a:lnTo>
                  <a:pt x="13432" y="13018"/>
                </a:lnTo>
                <a:lnTo>
                  <a:pt x="13457" y="13091"/>
                </a:lnTo>
                <a:lnTo>
                  <a:pt x="13505" y="13116"/>
                </a:lnTo>
                <a:lnTo>
                  <a:pt x="13603" y="13164"/>
                </a:lnTo>
                <a:lnTo>
                  <a:pt x="13724" y="13189"/>
                </a:lnTo>
                <a:lnTo>
                  <a:pt x="13870" y="13189"/>
                </a:lnTo>
                <a:lnTo>
                  <a:pt x="14016" y="13164"/>
                </a:lnTo>
                <a:lnTo>
                  <a:pt x="14162" y="13091"/>
                </a:lnTo>
                <a:lnTo>
                  <a:pt x="14284" y="12994"/>
                </a:lnTo>
                <a:lnTo>
                  <a:pt x="14333" y="12945"/>
                </a:lnTo>
                <a:lnTo>
                  <a:pt x="14357" y="12872"/>
                </a:lnTo>
                <a:lnTo>
                  <a:pt x="14357" y="12799"/>
                </a:lnTo>
                <a:lnTo>
                  <a:pt x="14357" y="12726"/>
                </a:lnTo>
                <a:lnTo>
                  <a:pt x="14333" y="12678"/>
                </a:lnTo>
                <a:lnTo>
                  <a:pt x="14284" y="12653"/>
                </a:lnTo>
                <a:lnTo>
                  <a:pt x="14235" y="12605"/>
                </a:lnTo>
                <a:close/>
                <a:moveTo>
                  <a:pt x="6668" y="512"/>
                </a:moveTo>
                <a:lnTo>
                  <a:pt x="6887" y="755"/>
                </a:lnTo>
                <a:lnTo>
                  <a:pt x="7130" y="950"/>
                </a:lnTo>
                <a:lnTo>
                  <a:pt x="7398" y="1120"/>
                </a:lnTo>
                <a:lnTo>
                  <a:pt x="7666" y="1290"/>
                </a:lnTo>
                <a:lnTo>
                  <a:pt x="8250" y="1558"/>
                </a:lnTo>
                <a:lnTo>
                  <a:pt x="8834" y="1801"/>
                </a:lnTo>
                <a:lnTo>
                  <a:pt x="9320" y="2020"/>
                </a:lnTo>
                <a:lnTo>
                  <a:pt x="9807" y="2215"/>
                </a:lnTo>
                <a:lnTo>
                  <a:pt x="10780" y="2604"/>
                </a:lnTo>
                <a:lnTo>
                  <a:pt x="11194" y="2799"/>
                </a:lnTo>
                <a:lnTo>
                  <a:pt x="11559" y="3018"/>
                </a:lnTo>
                <a:lnTo>
                  <a:pt x="11729" y="3115"/>
                </a:lnTo>
                <a:lnTo>
                  <a:pt x="11924" y="3188"/>
                </a:lnTo>
                <a:lnTo>
                  <a:pt x="12094" y="3261"/>
                </a:lnTo>
                <a:lnTo>
                  <a:pt x="12240" y="3358"/>
                </a:lnTo>
                <a:lnTo>
                  <a:pt x="12264" y="3407"/>
                </a:lnTo>
                <a:lnTo>
                  <a:pt x="12313" y="3456"/>
                </a:lnTo>
                <a:lnTo>
                  <a:pt x="12410" y="3480"/>
                </a:lnTo>
                <a:lnTo>
                  <a:pt x="12435" y="3942"/>
                </a:lnTo>
                <a:lnTo>
                  <a:pt x="11851" y="3650"/>
                </a:lnTo>
                <a:lnTo>
                  <a:pt x="11389" y="3407"/>
                </a:lnTo>
                <a:lnTo>
                  <a:pt x="11170" y="3310"/>
                </a:lnTo>
                <a:lnTo>
                  <a:pt x="10926" y="3237"/>
                </a:lnTo>
                <a:lnTo>
                  <a:pt x="10878" y="3237"/>
                </a:lnTo>
                <a:lnTo>
                  <a:pt x="10853" y="3261"/>
                </a:lnTo>
                <a:lnTo>
                  <a:pt x="10853" y="3285"/>
                </a:lnTo>
                <a:lnTo>
                  <a:pt x="10853" y="3310"/>
                </a:lnTo>
                <a:lnTo>
                  <a:pt x="11024" y="3480"/>
                </a:lnTo>
                <a:lnTo>
                  <a:pt x="11218" y="3626"/>
                </a:lnTo>
                <a:lnTo>
                  <a:pt x="11608" y="3869"/>
                </a:lnTo>
                <a:lnTo>
                  <a:pt x="12045" y="4113"/>
                </a:lnTo>
                <a:lnTo>
                  <a:pt x="12459" y="4307"/>
                </a:lnTo>
                <a:lnTo>
                  <a:pt x="12483" y="4818"/>
                </a:lnTo>
                <a:lnTo>
                  <a:pt x="12337" y="4770"/>
                </a:lnTo>
                <a:lnTo>
                  <a:pt x="12216" y="4721"/>
                </a:lnTo>
                <a:lnTo>
                  <a:pt x="12021" y="4672"/>
                </a:lnTo>
                <a:lnTo>
                  <a:pt x="11729" y="4526"/>
                </a:lnTo>
                <a:lnTo>
                  <a:pt x="11413" y="4380"/>
                </a:lnTo>
                <a:lnTo>
                  <a:pt x="11218" y="4259"/>
                </a:lnTo>
                <a:lnTo>
                  <a:pt x="11121" y="4234"/>
                </a:lnTo>
                <a:lnTo>
                  <a:pt x="11024" y="4210"/>
                </a:lnTo>
                <a:lnTo>
                  <a:pt x="10975" y="4210"/>
                </a:lnTo>
                <a:lnTo>
                  <a:pt x="10951" y="4259"/>
                </a:lnTo>
                <a:lnTo>
                  <a:pt x="10951" y="4283"/>
                </a:lnTo>
                <a:lnTo>
                  <a:pt x="10951" y="4332"/>
                </a:lnTo>
                <a:lnTo>
                  <a:pt x="11024" y="4429"/>
                </a:lnTo>
                <a:lnTo>
                  <a:pt x="11121" y="4526"/>
                </a:lnTo>
                <a:lnTo>
                  <a:pt x="11218" y="4599"/>
                </a:lnTo>
                <a:lnTo>
                  <a:pt x="11340" y="4672"/>
                </a:lnTo>
                <a:lnTo>
                  <a:pt x="11608" y="4818"/>
                </a:lnTo>
                <a:lnTo>
                  <a:pt x="11826" y="4916"/>
                </a:lnTo>
                <a:lnTo>
                  <a:pt x="12143" y="5037"/>
                </a:lnTo>
                <a:lnTo>
                  <a:pt x="12313" y="5086"/>
                </a:lnTo>
                <a:lnTo>
                  <a:pt x="12410" y="5086"/>
                </a:lnTo>
                <a:lnTo>
                  <a:pt x="12483" y="5062"/>
                </a:lnTo>
                <a:lnTo>
                  <a:pt x="12483" y="5743"/>
                </a:lnTo>
                <a:lnTo>
                  <a:pt x="12289" y="5621"/>
                </a:lnTo>
                <a:lnTo>
                  <a:pt x="12094" y="5475"/>
                </a:lnTo>
                <a:lnTo>
                  <a:pt x="11608" y="5256"/>
                </a:lnTo>
                <a:lnTo>
                  <a:pt x="11194" y="5110"/>
                </a:lnTo>
                <a:lnTo>
                  <a:pt x="11024" y="5062"/>
                </a:lnTo>
                <a:lnTo>
                  <a:pt x="10926" y="5062"/>
                </a:lnTo>
                <a:lnTo>
                  <a:pt x="10902" y="5086"/>
                </a:lnTo>
                <a:lnTo>
                  <a:pt x="10878" y="5110"/>
                </a:lnTo>
                <a:lnTo>
                  <a:pt x="10951" y="5232"/>
                </a:lnTo>
                <a:lnTo>
                  <a:pt x="11024" y="5305"/>
                </a:lnTo>
                <a:lnTo>
                  <a:pt x="11121" y="5378"/>
                </a:lnTo>
                <a:lnTo>
                  <a:pt x="11267" y="5451"/>
                </a:lnTo>
                <a:lnTo>
                  <a:pt x="11535" y="5548"/>
                </a:lnTo>
                <a:lnTo>
                  <a:pt x="11754" y="5646"/>
                </a:lnTo>
                <a:lnTo>
                  <a:pt x="12094" y="5792"/>
                </a:lnTo>
                <a:lnTo>
                  <a:pt x="12240" y="5889"/>
                </a:lnTo>
                <a:lnTo>
                  <a:pt x="12386" y="6011"/>
                </a:lnTo>
                <a:lnTo>
                  <a:pt x="12483" y="6108"/>
                </a:lnTo>
                <a:lnTo>
                  <a:pt x="12483" y="6254"/>
                </a:lnTo>
                <a:lnTo>
                  <a:pt x="12337" y="6157"/>
                </a:lnTo>
                <a:lnTo>
                  <a:pt x="12191" y="6084"/>
                </a:lnTo>
                <a:lnTo>
                  <a:pt x="11899" y="5938"/>
                </a:lnTo>
                <a:lnTo>
                  <a:pt x="11705" y="5816"/>
                </a:lnTo>
                <a:lnTo>
                  <a:pt x="11510" y="5743"/>
                </a:lnTo>
                <a:lnTo>
                  <a:pt x="11291" y="5670"/>
                </a:lnTo>
                <a:lnTo>
                  <a:pt x="11194" y="5670"/>
                </a:lnTo>
                <a:lnTo>
                  <a:pt x="11097" y="5694"/>
                </a:lnTo>
                <a:lnTo>
                  <a:pt x="11072" y="5694"/>
                </a:lnTo>
                <a:lnTo>
                  <a:pt x="11072" y="5719"/>
                </a:lnTo>
                <a:lnTo>
                  <a:pt x="11145" y="5816"/>
                </a:lnTo>
                <a:lnTo>
                  <a:pt x="11218" y="5889"/>
                </a:lnTo>
                <a:lnTo>
                  <a:pt x="11413" y="6035"/>
                </a:lnTo>
                <a:lnTo>
                  <a:pt x="11826" y="6254"/>
                </a:lnTo>
                <a:lnTo>
                  <a:pt x="12143" y="6449"/>
                </a:lnTo>
                <a:lnTo>
                  <a:pt x="12289" y="6522"/>
                </a:lnTo>
                <a:lnTo>
                  <a:pt x="12459" y="6570"/>
                </a:lnTo>
                <a:lnTo>
                  <a:pt x="12459" y="6838"/>
                </a:lnTo>
                <a:lnTo>
                  <a:pt x="12459" y="6862"/>
                </a:lnTo>
                <a:lnTo>
                  <a:pt x="12337" y="6765"/>
                </a:lnTo>
                <a:lnTo>
                  <a:pt x="12216" y="6668"/>
                </a:lnTo>
                <a:lnTo>
                  <a:pt x="12094" y="6619"/>
                </a:lnTo>
                <a:lnTo>
                  <a:pt x="11924" y="6546"/>
                </a:lnTo>
                <a:lnTo>
                  <a:pt x="11729" y="6473"/>
                </a:lnTo>
                <a:lnTo>
                  <a:pt x="11486" y="6424"/>
                </a:lnTo>
                <a:lnTo>
                  <a:pt x="11267" y="6376"/>
                </a:lnTo>
                <a:lnTo>
                  <a:pt x="11072" y="6303"/>
                </a:lnTo>
                <a:lnTo>
                  <a:pt x="11048" y="6303"/>
                </a:lnTo>
                <a:lnTo>
                  <a:pt x="11048" y="6327"/>
                </a:lnTo>
                <a:lnTo>
                  <a:pt x="11145" y="6449"/>
                </a:lnTo>
                <a:lnTo>
                  <a:pt x="11267" y="6546"/>
                </a:lnTo>
                <a:lnTo>
                  <a:pt x="11389" y="6619"/>
                </a:lnTo>
                <a:lnTo>
                  <a:pt x="11535" y="6692"/>
                </a:lnTo>
                <a:lnTo>
                  <a:pt x="11948" y="6862"/>
                </a:lnTo>
                <a:lnTo>
                  <a:pt x="12143" y="6960"/>
                </a:lnTo>
                <a:lnTo>
                  <a:pt x="12216" y="7033"/>
                </a:lnTo>
                <a:lnTo>
                  <a:pt x="12289" y="7106"/>
                </a:lnTo>
                <a:lnTo>
                  <a:pt x="12362" y="7179"/>
                </a:lnTo>
                <a:lnTo>
                  <a:pt x="12459" y="7179"/>
                </a:lnTo>
                <a:lnTo>
                  <a:pt x="12459" y="7592"/>
                </a:lnTo>
                <a:lnTo>
                  <a:pt x="12264" y="7495"/>
                </a:lnTo>
                <a:lnTo>
                  <a:pt x="12070" y="7422"/>
                </a:lnTo>
                <a:lnTo>
                  <a:pt x="11802" y="7349"/>
                </a:lnTo>
                <a:lnTo>
                  <a:pt x="11389" y="7106"/>
                </a:lnTo>
                <a:lnTo>
                  <a:pt x="11121" y="7008"/>
                </a:lnTo>
                <a:lnTo>
                  <a:pt x="11024" y="6984"/>
                </a:lnTo>
                <a:lnTo>
                  <a:pt x="10999" y="6984"/>
                </a:lnTo>
                <a:lnTo>
                  <a:pt x="10975" y="7008"/>
                </a:lnTo>
                <a:lnTo>
                  <a:pt x="10975" y="7057"/>
                </a:lnTo>
                <a:lnTo>
                  <a:pt x="10975" y="7106"/>
                </a:lnTo>
                <a:lnTo>
                  <a:pt x="10999" y="7227"/>
                </a:lnTo>
                <a:lnTo>
                  <a:pt x="11097" y="7325"/>
                </a:lnTo>
                <a:lnTo>
                  <a:pt x="11194" y="7398"/>
                </a:lnTo>
                <a:lnTo>
                  <a:pt x="11437" y="7544"/>
                </a:lnTo>
                <a:lnTo>
                  <a:pt x="11632" y="7641"/>
                </a:lnTo>
                <a:lnTo>
                  <a:pt x="11997" y="7836"/>
                </a:lnTo>
                <a:lnTo>
                  <a:pt x="12240" y="7909"/>
                </a:lnTo>
                <a:lnTo>
                  <a:pt x="12362" y="7933"/>
                </a:lnTo>
                <a:lnTo>
                  <a:pt x="12459" y="7957"/>
                </a:lnTo>
                <a:lnTo>
                  <a:pt x="12459" y="8298"/>
                </a:lnTo>
                <a:lnTo>
                  <a:pt x="12216" y="8176"/>
                </a:lnTo>
                <a:lnTo>
                  <a:pt x="11972" y="8055"/>
                </a:lnTo>
                <a:lnTo>
                  <a:pt x="11754" y="7909"/>
                </a:lnTo>
                <a:lnTo>
                  <a:pt x="11535" y="7738"/>
                </a:lnTo>
                <a:lnTo>
                  <a:pt x="11413" y="7665"/>
                </a:lnTo>
                <a:lnTo>
                  <a:pt x="11291" y="7617"/>
                </a:lnTo>
                <a:lnTo>
                  <a:pt x="11170" y="7592"/>
                </a:lnTo>
                <a:lnTo>
                  <a:pt x="11048" y="7568"/>
                </a:lnTo>
                <a:lnTo>
                  <a:pt x="11048" y="7592"/>
                </a:lnTo>
                <a:lnTo>
                  <a:pt x="11024" y="7617"/>
                </a:lnTo>
                <a:lnTo>
                  <a:pt x="11072" y="7714"/>
                </a:lnTo>
                <a:lnTo>
                  <a:pt x="11145" y="7836"/>
                </a:lnTo>
                <a:lnTo>
                  <a:pt x="11243" y="7933"/>
                </a:lnTo>
                <a:lnTo>
                  <a:pt x="11364" y="8006"/>
                </a:lnTo>
                <a:lnTo>
                  <a:pt x="11583" y="8176"/>
                </a:lnTo>
                <a:lnTo>
                  <a:pt x="11802" y="8322"/>
                </a:lnTo>
                <a:lnTo>
                  <a:pt x="12118" y="8493"/>
                </a:lnTo>
                <a:lnTo>
                  <a:pt x="12289" y="8590"/>
                </a:lnTo>
                <a:lnTo>
                  <a:pt x="12459" y="8663"/>
                </a:lnTo>
                <a:lnTo>
                  <a:pt x="12483" y="9101"/>
                </a:lnTo>
                <a:lnTo>
                  <a:pt x="12435" y="9028"/>
                </a:lnTo>
                <a:lnTo>
                  <a:pt x="12386" y="8979"/>
                </a:lnTo>
                <a:lnTo>
                  <a:pt x="12216" y="8882"/>
                </a:lnTo>
                <a:lnTo>
                  <a:pt x="11899" y="8736"/>
                </a:lnTo>
                <a:lnTo>
                  <a:pt x="11559" y="8517"/>
                </a:lnTo>
                <a:lnTo>
                  <a:pt x="11364" y="8420"/>
                </a:lnTo>
                <a:lnTo>
                  <a:pt x="11291" y="8395"/>
                </a:lnTo>
                <a:lnTo>
                  <a:pt x="11194" y="8371"/>
                </a:lnTo>
                <a:lnTo>
                  <a:pt x="11170" y="8371"/>
                </a:lnTo>
                <a:lnTo>
                  <a:pt x="11170" y="8395"/>
                </a:lnTo>
                <a:lnTo>
                  <a:pt x="11194" y="8493"/>
                </a:lnTo>
                <a:lnTo>
                  <a:pt x="11218" y="8566"/>
                </a:lnTo>
                <a:lnTo>
                  <a:pt x="11364" y="8712"/>
                </a:lnTo>
                <a:lnTo>
                  <a:pt x="11535" y="8858"/>
                </a:lnTo>
                <a:lnTo>
                  <a:pt x="11681" y="8955"/>
                </a:lnTo>
                <a:lnTo>
                  <a:pt x="11851" y="9052"/>
                </a:lnTo>
                <a:lnTo>
                  <a:pt x="12070" y="9174"/>
                </a:lnTo>
                <a:lnTo>
                  <a:pt x="12167" y="9223"/>
                </a:lnTo>
                <a:lnTo>
                  <a:pt x="12264" y="9247"/>
                </a:lnTo>
                <a:lnTo>
                  <a:pt x="12362" y="9247"/>
                </a:lnTo>
                <a:lnTo>
                  <a:pt x="12459" y="9223"/>
                </a:lnTo>
                <a:lnTo>
                  <a:pt x="12483" y="9198"/>
                </a:lnTo>
                <a:lnTo>
                  <a:pt x="12508" y="10025"/>
                </a:lnTo>
                <a:lnTo>
                  <a:pt x="12386" y="9879"/>
                </a:lnTo>
                <a:lnTo>
                  <a:pt x="12240" y="9758"/>
                </a:lnTo>
                <a:lnTo>
                  <a:pt x="11924" y="9515"/>
                </a:lnTo>
                <a:lnTo>
                  <a:pt x="11608" y="9296"/>
                </a:lnTo>
                <a:lnTo>
                  <a:pt x="11267" y="9101"/>
                </a:lnTo>
                <a:lnTo>
                  <a:pt x="11243" y="9077"/>
                </a:lnTo>
                <a:lnTo>
                  <a:pt x="11218" y="9101"/>
                </a:lnTo>
                <a:lnTo>
                  <a:pt x="11218" y="9125"/>
                </a:lnTo>
                <a:lnTo>
                  <a:pt x="11218" y="9150"/>
                </a:lnTo>
                <a:lnTo>
                  <a:pt x="11340" y="9296"/>
                </a:lnTo>
                <a:lnTo>
                  <a:pt x="11462" y="9466"/>
                </a:lnTo>
                <a:lnTo>
                  <a:pt x="11608" y="9612"/>
                </a:lnTo>
                <a:lnTo>
                  <a:pt x="11754" y="9733"/>
                </a:lnTo>
                <a:lnTo>
                  <a:pt x="11924" y="9855"/>
                </a:lnTo>
                <a:lnTo>
                  <a:pt x="12094" y="9952"/>
                </a:lnTo>
                <a:lnTo>
                  <a:pt x="12289" y="10050"/>
                </a:lnTo>
                <a:lnTo>
                  <a:pt x="12459" y="10098"/>
                </a:lnTo>
                <a:lnTo>
                  <a:pt x="12508" y="10098"/>
                </a:lnTo>
                <a:lnTo>
                  <a:pt x="12508" y="10488"/>
                </a:lnTo>
                <a:lnTo>
                  <a:pt x="12289" y="10317"/>
                </a:lnTo>
                <a:lnTo>
                  <a:pt x="11802" y="10001"/>
                </a:lnTo>
                <a:lnTo>
                  <a:pt x="11608" y="9855"/>
                </a:lnTo>
                <a:lnTo>
                  <a:pt x="11486" y="9782"/>
                </a:lnTo>
                <a:lnTo>
                  <a:pt x="11389" y="9733"/>
                </a:lnTo>
                <a:lnTo>
                  <a:pt x="11364" y="9758"/>
                </a:lnTo>
                <a:lnTo>
                  <a:pt x="11364" y="9855"/>
                </a:lnTo>
                <a:lnTo>
                  <a:pt x="11389" y="9952"/>
                </a:lnTo>
                <a:lnTo>
                  <a:pt x="11437" y="10050"/>
                </a:lnTo>
                <a:lnTo>
                  <a:pt x="11510" y="10147"/>
                </a:lnTo>
                <a:lnTo>
                  <a:pt x="11681" y="10317"/>
                </a:lnTo>
                <a:lnTo>
                  <a:pt x="11851" y="10439"/>
                </a:lnTo>
                <a:lnTo>
                  <a:pt x="12094" y="10585"/>
                </a:lnTo>
                <a:lnTo>
                  <a:pt x="12313" y="10780"/>
                </a:lnTo>
                <a:lnTo>
                  <a:pt x="12410" y="10877"/>
                </a:lnTo>
                <a:lnTo>
                  <a:pt x="12508" y="10999"/>
                </a:lnTo>
                <a:lnTo>
                  <a:pt x="12483" y="11291"/>
                </a:lnTo>
                <a:lnTo>
                  <a:pt x="11875" y="10901"/>
                </a:lnTo>
                <a:lnTo>
                  <a:pt x="11705" y="10780"/>
                </a:lnTo>
                <a:lnTo>
                  <a:pt x="11535" y="10658"/>
                </a:lnTo>
                <a:lnTo>
                  <a:pt x="11462" y="10609"/>
                </a:lnTo>
                <a:lnTo>
                  <a:pt x="11364" y="10585"/>
                </a:lnTo>
                <a:lnTo>
                  <a:pt x="11267" y="10561"/>
                </a:lnTo>
                <a:lnTo>
                  <a:pt x="11145" y="10585"/>
                </a:lnTo>
                <a:lnTo>
                  <a:pt x="11121" y="10609"/>
                </a:lnTo>
                <a:lnTo>
                  <a:pt x="11145" y="10634"/>
                </a:lnTo>
                <a:lnTo>
                  <a:pt x="11291" y="10780"/>
                </a:lnTo>
                <a:lnTo>
                  <a:pt x="11413" y="10926"/>
                </a:lnTo>
                <a:lnTo>
                  <a:pt x="11535" y="11072"/>
                </a:lnTo>
                <a:lnTo>
                  <a:pt x="11705" y="11218"/>
                </a:lnTo>
                <a:lnTo>
                  <a:pt x="12070" y="11485"/>
                </a:lnTo>
                <a:lnTo>
                  <a:pt x="12483" y="11729"/>
                </a:lnTo>
                <a:lnTo>
                  <a:pt x="12459" y="12094"/>
                </a:lnTo>
                <a:lnTo>
                  <a:pt x="12191" y="11923"/>
                </a:lnTo>
                <a:lnTo>
                  <a:pt x="11948" y="11777"/>
                </a:lnTo>
                <a:lnTo>
                  <a:pt x="11559" y="11558"/>
                </a:lnTo>
                <a:lnTo>
                  <a:pt x="11170" y="11388"/>
                </a:lnTo>
                <a:lnTo>
                  <a:pt x="11145" y="11388"/>
                </a:lnTo>
                <a:lnTo>
                  <a:pt x="11145" y="11485"/>
                </a:lnTo>
                <a:lnTo>
                  <a:pt x="11170" y="11558"/>
                </a:lnTo>
                <a:lnTo>
                  <a:pt x="11243" y="11704"/>
                </a:lnTo>
                <a:lnTo>
                  <a:pt x="11364" y="11850"/>
                </a:lnTo>
                <a:lnTo>
                  <a:pt x="11510" y="11948"/>
                </a:lnTo>
                <a:lnTo>
                  <a:pt x="11754" y="12118"/>
                </a:lnTo>
                <a:lnTo>
                  <a:pt x="12021" y="12288"/>
                </a:lnTo>
                <a:lnTo>
                  <a:pt x="12216" y="12434"/>
                </a:lnTo>
                <a:lnTo>
                  <a:pt x="12435" y="12556"/>
                </a:lnTo>
                <a:lnTo>
                  <a:pt x="12435" y="12799"/>
                </a:lnTo>
                <a:lnTo>
                  <a:pt x="12337" y="12824"/>
                </a:lnTo>
                <a:lnTo>
                  <a:pt x="12264" y="12848"/>
                </a:lnTo>
                <a:lnTo>
                  <a:pt x="12143" y="12775"/>
                </a:lnTo>
                <a:lnTo>
                  <a:pt x="11972" y="12629"/>
                </a:lnTo>
                <a:lnTo>
                  <a:pt x="11802" y="12507"/>
                </a:lnTo>
                <a:lnTo>
                  <a:pt x="11632" y="12361"/>
                </a:lnTo>
                <a:lnTo>
                  <a:pt x="11462" y="12240"/>
                </a:lnTo>
                <a:lnTo>
                  <a:pt x="11413" y="12240"/>
                </a:lnTo>
                <a:lnTo>
                  <a:pt x="11413" y="12288"/>
                </a:lnTo>
                <a:lnTo>
                  <a:pt x="11413" y="12361"/>
                </a:lnTo>
                <a:lnTo>
                  <a:pt x="11413" y="12434"/>
                </a:lnTo>
                <a:lnTo>
                  <a:pt x="11486" y="12605"/>
                </a:lnTo>
                <a:lnTo>
                  <a:pt x="11389" y="12605"/>
                </a:lnTo>
                <a:lnTo>
                  <a:pt x="11267" y="12653"/>
                </a:lnTo>
                <a:lnTo>
                  <a:pt x="11243" y="12678"/>
                </a:lnTo>
                <a:lnTo>
                  <a:pt x="11218" y="12726"/>
                </a:lnTo>
                <a:lnTo>
                  <a:pt x="11218" y="12775"/>
                </a:lnTo>
                <a:lnTo>
                  <a:pt x="11218" y="12848"/>
                </a:lnTo>
                <a:lnTo>
                  <a:pt x="11291" y="12921"/>
                </a:lnTo>
                <a:lnTo>
                  <a:pt x="11364" y="12994"/>
                </a:lnTo>
                <a:lnTo>
                  <a:pt x="11486" y="13043"/>
                </a:lnTo>
                <a:lnTo>
                  <a:pt x="11583" y="13091"/>
                </a:lnTo>
                <a:lnTo>
                  <a:pt x="11705" y="13140"/>
                </a:lnTo>
                <a:lnTo>
                  <a:pt x="11802" y="13140"/>
                </a:lnTo>
                <a:lnTo>
                  <a:pt x="11924" y="13116"/>
                </a:lnTo>
                <a:lnTo>
                  <a:pt x="12021" y="13067"/>
                </a:lnTo>
                <a:lnTo>
                  <a:pt x="12240" y="13189"/>
                </a:lnTo>
                <a:lnTo>
                  <a:pt x="12410" y="13335"/>
                </a:lnTo>
                <a:lnTo>
                  <a:pt x="12386" y="13602"/>
                </a:lnTo>
                <a:lnTo>
                  <a:pt x="11802" y="13286"/>
                </a:lnTo>
                <a:lnTo>
                  <a:pt x="11510" y="13140"/>
                </a:lnTo>
                <a:lnTo>
                  <a:pt x="11194" y="13018"/>
                </a:lnTo>
                <a:lnTo>
                  <a:pt x="11170" y="13018"/>
                </a:lnTo>
                <a:lnTo>
                  <a:pt x="11145" y="13116"/>
                </a:lnTo>
                <a:lnTo>
                  <a:pt x="11170" y="13213"/>
                </a:lnTo>
                <a:lnTo>
                  <a:pt x="11218" y="13286"/>
                </a:lnTo>
                <a:lnTo>
                  <a:pt x="11291" y="13359"/>
                </a:lnTo>
                <a:lnTo>
                  <a:pt x="11437" y="13456"/>
                </a:lnTo>
                <a:lnTo>
                  <a:pt x="11608" y="13529"/>
                </a:lnTo>
                <a:lnTo>
                  <a:pt x="11802" y="13651"/>
                </a:lnTo>
                <a:lnTo>
                  <a:pt x="11997" y="13773"/>
                </a:lnTo>
                <a:lnTo>
                  <a:pt x="12191" y="13894"/>
                </a:lnTo>
                <a:lnTo>
                  <a:pt x="12386" y="14016"/>
                </a:lnTo>
                <a:lnTo>
                  <a:pt x="12386" y="14332"/>
                </a:lnTo>
                <a:lnTo>
                  <a:pt x="11851" y="13943"/>
                </a:lnTo>
                <a:lnTo>
                  <a:pt x="11705" y="13846"/>
                </a:lnTo>
                <a:lnTo>
                  <a:pt x="11510" y="13724"/>
                </a:lnTo>
                <a:lnTo>
                  <a:pt x="11413" y="13700"/>
                </a:lnTo>
                <a:lnTo>
                  <a:pt x="11316" y="13675"/>
                </a:lnTo>
                <a:lnTo>
                  <a:pt x="11218" y="13675"/>
                </a:lnTo>
                <a:lnTo>
                  <a:pt x="11121" y="13700"/>
                </a:lnTo>
                <a:lnTo>
                  <a:pt x="11121" y="13724"/>
                </a:lnTo>
                <a:lnTo>
                  <a:pt x="11121" y="13748"/>
                </a:lnTo>
                <a:lnTo>
                  <a:pt x="11145" y="13821"/>
                </a:lnTo>
                <a:lnTo>
                  <a:pt x="11218" y="13919"/>
                </a:lnTo>
                <a:lnTo>
                  <a:pt x="11364" y="14040"/>
                </a:lnTo>
                <a:lnTo>
                  <a:pt x="11729" y="14284"/>
                </a:lnTo>
                <a:lnTo>
                  <a:pt x="12045" y="14551"/>
                </a:lnTo>
                <a:lnTo>
                  <a:pt x="12191" y="14673"/>
                </a:lnTo>
                <a:lnTo>
                  <a:pt x="12386" y="14795"/>
                </a:lnTo>
                <a:lnTo>
                  <a:pt x="12386" y="15281"/>
                </a:lnTo>
                <a:lnTo>
                  <a:pt x="12289" y="15184"/>
                </a:lnTo>
                <a:lnTo>
                  <a:pt x="12167" y="15087"/>
                </a:lnTo>
                <a:lnTo>
                  <a:pt x="12021" y="14916"/>
                </a:lnTo>
                <a:lnTo>
                  <a:pt x="11851" y="14746"/>
                </a:lnTo>
                <a:lnTo>
                  <a:pt x="11656" y="14600"/>
                </a:lnTo>
                <a:lnTo>
                  <a:pt x="11413" y="14503"/>
                </a:lnTo>
                <a:lnTo>
                  <a:pt x="11170" y="14430"/>
                </a:lnTo>
                <a:lnTo>
                  <a:pt x="10926" y="14430"/>
                </a:lnTo>
                <a:lnTo>
                  <a:pt x="10902" y="14454"/>
                </a:lnTo>
                <a:lnTo>
                  <a:pt x="10902" y="14478"/>
                </a:lnTo>
                <a:lnTo>
                  <a:pt x="10975" y="14551"/>
                </a:lnTo>
                <a:lnTo>
                  <a:pt x="11024" y="14600"/>
                </a:lnTo>
                <a:lnTo>
                  <a:pt x="11194" y="14697"/>
                </a:lnTo>
                <a:lnTo>
                  <a:pt x="11462" y="14892"/>
                </a:lnTo>
                <a:lnTo>
                  <a:pt x="11608" y="14989"/>
                </a:lnTo>
                <a:lnTo>
                  <a:pt x="11729" y="15111"/>
                </a:lnTo>
                <a:lnTo>
                  <a:pt x="11875" y="15281"/>
                </a:lnTo>
                <a:lnTo>
                  <a:pt x="12021" y="15452"/>
                </a:lnTo>
                <a:lnTo>
                  <a:pt x="12118" y="15525"/>
                </a:lnTo>
                <a:lnTo>
                  <a:pt x="12191" y="15573"/>
                </a:lnTo>
                <a:lnTo>
                  <a:pt x="12313" y="15622"/>
                </a:lnTo>
                <a:lnTo>
                  <a:pt x="12410" y="15646"/>
                </a:lnTo>
                <a:lnTo>
                  <a:pt x="12435" y="16133"/>
                </a:lnTo>
                <a:lnTo>
                  <a:pt x="12386" y="16133"/>
                </a:lnTo>
                <a:lnTo>
                  <a:pt x="12362" y="16084"/>
                </a:lnTo>
                <a:lnTo>
                  <a:pt x="12240" y="15963"/>
                </a:lnTo>
                <a:lnTo>
                  <a:pt x="12070" y="15841"/>
                </a:lnTo>
                <a:lnTo>
                  <a:pt x="11754" y="15622"/>
                </a:lnTo>
                <a:lnTo>
                  <a:pt x="11413" y="15354"/>
                </a:lnTo>
                <a:lnTo>
                  <a:pt x="11243" y="15233"/>
                </a:lnTo>
                <a:lnTo>
                  <a:pt x="11072" y="15160"/>
                </a:lnTo>
                <a:lnTo>
                  <a:pt x="11048" y="15160"/>
                </a:lnTo>
                <a:lnTo>
                  <a:pt x="11024" y="15184"/>
                </a:lnTo>
                <a:lnTo>
                  <a:pt x="11048" y="15281"/>
                </a:lnTo>
                <a:lnTo>
                  <a:pt x="11072" y="15354"/>
                </a:lnTo>
                <a:lnTo>
                  <a:pt x="11170" y="15500"/>
                </a:lnTo>
                <a:lnTo>
                  <a:pt x="11291" y="15622"/>
                </a:lnTo>
                <a:lnTo>
                  <a:pt x="11437" y="15744"/>
                </a:lnTo>
                <a:lnTo>
                  <a:pt x="11218" y="15646"/>
                </a:lnTo>
                <a:lnTo>
                  <a:pt x="9564" y="14916"/>
                </a:lnTo>
                <a:lnTo>
                  <a:pt x="8055" y="14259"/>
                </a:lnTo>
                <a:lnTo>
                  <a:pt x="7301" y="13894"/>
                </a:lnTo>
                <a:lnTo>
                  <a:pt x="7130" y="13797"/>
                </a:lnTo>
                <a:lnTo>
                  <a:pt x="6863" y="13675"/>
                </a:lnTo>
                <a:lnTo>
                  <a:pt x="6863" y="13602"/>
                </a:lnTo>
                <a:lnTo>
                  <a:pt x="6814" y="12775"/>
                </a:lnTo>
                <a:lnTo>
                  <a:pt x="6765" y="11972"/>
                </a:lnTo>
                <a:lnTo>
                  <a:pt x="6692" y="11145"/>
                </a:lnTo>
                <a:lnTo>
                  <a:pt x="6668" y="10317"/>
                </a:lnTo>
                <a:lnTo>
                  <a:pt x="6668" y="9393"/>
                </a:lnTo>
                <a:lnTo>
                  <a:pt x="6692" y="8493"/>
                </a:lnTo>
                <a:lnTo>
                  <a:pt x="6717" y="7568"/>
                </a:lnTo>
                <a:lnTo>
                  <a:pt x="6717" y="6643"/>
                </a:lnTo>
                <a:lnTo>
                  <a:pt x="6717" y="5889"/>
                </a:lnTo>
                <a:lnTo>
                  <a:pt x="6863" y="5913"/>
                </a:lnTo>
                <a:lnTo>
                  <a:pt x="6936" y="5938"/>
                </a:lnTo>
                <a:lnTo>
                  <a:pt x="7033" y="5962"/>
                </a:lnTo>
                <a:lnTo>
                  <a:pt x="7130" y="5938"/>
                </a:lnTo>
                <a:lnTo>
                  <a:pt x="7228" y="5865"/>
                </a:lnTo>
                <a:lnTo>
                  <a:pt x="7252" y="5816"/>
                </a:lnTo>
                <a:lnTo>
                  <a:pt x="7276" y="5767"/>
                </a:lnTo>
                <a:lnTo>
                  <a:pt x="7276" y="5670"/>
                </a:lnTo>
                <a:lnTo>
                  <a:pt x="7252" y="5573"/>
                </a:lnTo>
                <a:lnTo>
                  <a:pt x="7179" y="5500"/>
                </a:lnTo>
                <a:lnTo>
                  <a:pt x="7082" y="5451"/>
                </a:lnTo>
                <a:lnTo>
                  <a:pt x="7033" y="5427"/>
                </a:lnTo>
                <a:lnTo>
                  <a:pt x="6960" y="5402"/>
                </a:lnTo>
                <a:lnTo>
                  <a:pt x="6887" y="5427"/>
                </a:lnTo>
                <a:lnTo>
                  <a:pt x="6814" y="5451"/>
                </a:lnTo>
                <a:lnTo>
                  <a:pt x="6790" y="5451"/>
                </a:lnTo>
                <a:lnTo>
                  <a:pt x="6692" y="5500"/>
                </a:lnTo>
                <a:lnTo>
                  <a:pt x="6644" y="3018"/>
                </a:lnTo>
                <a:lnTo>
                  <a:pt x="6644" y="1752"/>
                </a:lnTo>
                <a:lnTo>
                  <a:pt x="6668" y="512"/>
                </a:lnTo>
                <a:close/>
                <a:moveTo>
                  <a:pt x="6206" y="585"/>
                </a:moveTo>
                <a:lnTo>
                  <a:pt x="6181" y="852"/>
                </a:lnTo>
                <a:lnTo>
                  <a:pt x="6181" y="1096"/>
                </a:lnTo>
                <a:lnTo>
                  <a:pt x="6181" y="1874"/>
                </a:lnTo>
                <a:lnTo>
                  <a:pt x="6181" y="2653"/>
                </a:lnTo>
                <a:lnTo>
                  <a:pt x="6181" y="3602"/>
                </a:lnTo>
                <a:lnTo>
                  <a:pt x="6181" y="4551"/>
                </a:lnTo>
                <a:lnTo>
                  <a:pt x="6230" y="6449"/>
                </a:lnTo>
                <a:lnTo>
                  <a:pt x="6230" y="7373"/>
                </a:lnTo>
                <a:lnTo>
                  <a:pt x="6206" y="8298"/>
                </a:lnTo>
                <a:lnTo>
                  <a:pt x="6181" y="9198"/>
                </a:lnTo>
                <a:lnTo>
                  <a:pt x="6133" y="10123"/>
                </a:lnTo>
                <a:lnTo>
                  <a:pt x="6157" y="10926"/>
                </a:lnTo>
                <a:lnTo>
                  <a:pt x="6206" y="11729"/>
                </a:lnTo>
                <a:lnTo>
                  <a:pt x="6254" y="12532"/>
                </a:lnTo>
                <a:lnTo>
                  <a:pt x="6279" y="13335"/>
                </a:lnTo>
                <a:lnTo>
                  <a:pt x="6206" y="13359"/>
                </a:lnTo>
                <a:lnTo>
                  <a:pt x="5451" y="13748"/>
                </a:lnTo>
                <a:lnTo>
                  <a:pt x="4721" y="14186"/>
                </a:lnTo>
                <a:lnTo>
                  <a:pt x="3262" y="15087"/>
                </a:lnTo>
                <a:lnTo>
                  <a:pt x="2897" y="15281"/>
                </a:lnTo>
                <a:lnTo>
                  <a:pt x="2532" y="15476"/>
                </a:lnTo>
                <a:lnTo>
                  <a:pt x="2142" y="15671"/>
                </a:lnTo>
                <a:lnTo>
                  <a:pt x="1753" y="15841"/>
                </a:lnTo>
                <a:lnTo>
                  <a:pt x="950" y="16133"/>
                </a:lnTo>
                <a:lnTo>
                  <a:pt x="634" y="16255"/>
                </a:lnTo>
                <a:lnTo>
                  <a:pt x="634" y="16279"/>
                </a:lnTo>
                <a:lnTo>
                  <a:pt x="585" y="15938"/>
                </a:lnTo>
                <a:lnTo>
                  <a:pt x="561" y="15573"/>
                </a:lnTo>
                <a:lnTo>
                  <a:pt x="536" y="15208"/>
                </a:lnTo>
                <a:lnTo>
                  <a:pt x="512" y="14868"/>
                </a:lnTo>
                <a:lnTo>
                  <a:pt x="439" y="14430"/>
                </a:lnTo>
                <a:lnTo>
                  <a:pt x="415" y="13992"/>
                </a:lnTo>
                <a:lnTo>
                  <a:pt x="415" y="13578"/>
                </a:lnTo>
                <a:lnTo>
                  <a:pt x="439" y="13140"/>
                </a:lnTo>
                <a:lnTo>
                  <a:pt x="512" y="11461"/>
                </a:lnTo>
                <a:lnTo>
                  <a:pt x="561" y="10634"/>
                </a:lnTo>
                <a:lnTo>
                  <a:pt x="585" y="9782"/>
                </a:lnTo>
                <a:lnTo>
                  <a:pt x="609" y="8225"/>
                </a:lnTo>
                <a:lnTo>
                  <a:pt x="609" y="6668"/>
                </a:lnTo>
                <a:lnTo>
                  <a:pt x="561" y="5110"/>
                </a:lnTo>
                <a:lnTo>
                  <a:pt x="536" y="4356"/>
                </a:lnTo>
                <a:lnTo>
                  <a:pt x="488" y="3577"/>
                </a:lnTo>
                <a:lnTo>
                  <a:pt x="609" y="3504"/>
                </a:lnTo>
                <a:lnTo>
                  <a:pt x="755" y="3407"/>
                </a:lnTo>
                <a:lnTo>
                  <a:pt x="1145" y="3164"/>
                </a:lnTo>
                <a:lnTo>
                  <a:pt x="1558" y="2920"/>
                </a:lnTo>
                <a:lnTo>
                  <a:pt x="2337" y="2507"/>
                </a:lnTo>
                <a:lnTo>
                  <a:pt x="3116" y="2093"/>
                </a:lnTo>
                <a:lnTo>
                  <a:pt x="3529" y="1850"/>
                </a:lnTo>
                <a:lnTo>
                  <a:pt x="3967" y="1655"/>
                </a:lnTo>
                <a:lnTo>
                  <a:pt x="4405" y="1461"/>
                </a:lnTo>
                <a:lnTo>
                  <a:pt x="4843" y="1290"/>
                </a:lnTo>
                <a:lnTo>
                  <a:pt x="5208" y="1144"/>
                </a:lnTo>
                <a:lnTo>
                  <a:pt x="5549" y="974"/>
                </a:lnTo>
                <a:lnTo>
                  <a:pt x="6206" y="585"/>
                </a:lnTo>
                <a:close/>
                <a:moveTo>
                  <a:pt x="18542" y="804"/>
                </a:moveTo>
                <a:lnTo>
                  <a:pt x="18518" y="1023"/>
                </a:lnTo>
                <a:lnTo>
                  <a:pt x="18518" y="1266"/>
                </a:lnTo>
                <a:lnTo>
                  <a:pt x="18518" y="1752"/>
                </a:lnTo>
                <a:lnTo>
                  <a:pt x="18567" y="2263"/>
                </a:lnTo>
                <a:lnTo>
                  <a:pt x="18567" y="2726"/>
                </a:lnTo>
                <a:lnTo>
                  <a:pt x="18542" y="4648"/>
                </a:lnTo>
                <a:lnTo>
                  <a:pt x="18494" y="6546"/>
                </a:lnTo>
                <a:lnTo>
                  <a:pt x="18469" y="8249"/>
                </a:lnTo>
                <a:lnTo>
                  <a:pt x="18494" y="9952"/>
                </a:lnTo>
                <a:lnTo>
                  <a:pt x="18567" y="13359"/>
                </a:lnTo>
                <a:lnTo>
                  <a:pt x="18542" y="13359"/>
                </a:lnTo>
                <a:lnTo>
                  <a:pt x="18396" y="13505"/>
                </a:lnTo>
                <a:lnTo>
                  <a:pt x="18226" y="13651"/>
                </a:lnTo>
                <a:lnTo>
                  <a:pt x="18031" y="13748"/>
                </a:lnTo>
                <a:lnTo>
                  <a:pt x="17837" y="13846"/>
                </a:lnTo>
                <a:lnTo>
                  <a:pt x="17423" y="14016"/>
                </a:lnTo>
                <a:lnTo>
                  <a:pt x="17009" y="14186"/>
                </a:lnTo>
                <a:lnTo>
                  <a:pt x="16474" y="14454"/>
                </a:lnTo>
                <a:lnTo>
                  <a:pt x="15963" y="14746"/>
                </a:lnTo>
                <a:lnTo>
                  <a:pt x="15452" y="15038"/>
                </a:lnTo>
                <a:lnTo>
                  <a:pt x="14941" y="15330"/>
                </a:lnTo>
                <a:lnTo>
                  <a:pt x="14479" y="15598"/>
                </a:lnTo>
                <a:lnTo>
                  <a:pt x="14016" y="15865"/>
                </a:lnTo>
                <a:lnTo>
                  <a:pt x="13773" y="15987"/>
                </a:lnTo>
                <a:lnTo>
                  <a:pt x="13530" y="16109"/>
                </a:lnTo>
                <a:lnTo>
                  <a:pt x="13286" y="16182"/>
                </a:lnTo>
                <a:lnTo>
                  <a:pt x="13043" y="16255"/>
                </a:lnTo>
                <a:lnTo>
                  <a:pt x="12921" y="16303"/>
                </a:lnTo>
                <a:lnTo>
                  <a:pt x="12921" y="15987"/>
                </a:lnTo>
                <a:lnTo>
                  <a:pt x="12897" y="15671"/>
                </a:lnTo>
                <a:lnTo>
                  <a:pt x="12873" y="15379"/>
                </a:lnTo>
                <a:lnTo>
                  <a:pt x="12848" y="15062"/>
                </a:lnTo>
                <a:lnTo>
                  <a:pt x="12824" y="14770"/>
                </a:lnTo>
                <a:lnTo>
                  <a:pt x="12824" y="14016"/>
                </a:lnTo>
                <a:lnTo>
                  <a:pt x="12848" y="13943"/>
                </a:lnTo>
                <a:lnTo>
                  <a:pt x="12848" y="13894"/>
                </a:lnTo>
                <a:lnTo>
                  <a:pt x="12848" y="13359"/>
                </a:lnTo>
                <a:lnTo>
                  <a:pt x="12946" y="13335"/>
                </a:lnTo>
                <a:lnTo>
                  <a:pt x="13019" y="13310"/>
                </a:lnTo>
                <a:lnTo>
                  <a:pt x="13092" y="13262"/>
                </a:lnTo>
                <a:lnTo>
                  <a:pt x="13140" y="13213"/>
                </a:lnTo>
                <a:lnTo>
                  <a:pt x="13165" y="13116"/>
                </a:lnTo>
                <a:lnTo>
                  <a:pt x="13165" y="13018"/>
                </a:lnTo>
                <a:lnTo>
                  <a:pt x="13116" y="12921"/>
                </a:lnTo>
                <a:lnTo>
                  <a:pt x="13043" y="12872"/>
                </a:lnTo>
                <a:lnTo>
                  <a:pt x="12970" y="12848"/>
                </a:lnTo>
                <a:lnTo>
                  <a:pt x="12873" y="12848"/>
                </a:lnTo>
                <a:lnTo>
                  <a:pt x="12921" y="11826"/>
                </a:lnTo>
                <a:lnTo>
                  <a:pt x="12970" y="10804"/>
                </a:lnTo>
                <a:lnTo>
                  <a:pt x="12970" y="9806"/>
                </a:lnTo>
                <a:lnTo>
                  <a:pt x="12946" y="8809"/>
                </a:lnTo>
                <a:lnTo>
                  <a:pt x="12897" y="7836"/>
                </a:lnTo>
                <a:lnTo>
                  <a:pt x="12897" y="6838"/>
                </a:lnTo>
                <a:lnTo>
                  <a:pt x="12946" y="5986"/>
                </a:lnTo>
                <a:lnTo>
                  <a:pt x="12970" y="5110"/>
                </a:lnTo>
                <a:lnTo>
                  <a:pt x="12970" y="4672"/>
                </a:lnTo>
                <a:lnTo>
                  <a:pt x="12946" y="4234"/>
                </a:lnTo>
                <a:lnTo>
                  <a:pt x="12897" y="3821"/>
                </a:lnTo>
                <a:lnTo>
                  <a:pt x="12800" y="3383"/>
                </a:lnTo>
                <a:lnTo>
                  <a:pt x="13067" y="3285"/>
                </a:lnTo>
                <a:lnTo>
                  <a:pt x="13335" y="3164"/>
                </a:lnTo>
                <a:lnTo>
                  <a:pt x="13603" y="3042"/>
                </a:lnTo>
                <a:lnTo>
                  <a:pt x="13870" y="2920"/>
                </a:lnTo>
                <a:lnTo>
                  <a:pt x="14235" y="2750"/>
                </a:lnTo>
                <a:lnTo>
                  <a:pt x="14600" y="2555"/>
                </a:lnTo>
                <a:lnTo>
                  <a:pt x="15306" y="2142"/>
                </a:lnTo>
                <a:lnTo>
                  <a:pt x="15963" y="1752"/>
                </a:lnTo>
                <a:lnTo>
                  <a:pt x="16304" y="1558"/>
                </a:lnTo>
                <a:lnTo>
                  <a:pt x="16644" y="1388"/>
                </a:lnTo>
                <a:lnTo>
                  <a:pt x="17009" y="1242"/>
                </a:lnTo>
                <a:lnTo>
                  <a:pt x="17350" y="1096"/>
                </a:lnTo>
                <a:lnTo>
                  <a:pt x="17715" y="974"/>
                </a:lnTo>
                <a:lnTo>
                  <a:pt x="18104" y="877"/>
                </a:lnTo>
                <a:lnTo>
                  <a:pt x="18153" y="877"/>
                </a:lnTo>
                <a:lnTo>
                  <a:pt x="18202" y="828"/>
                </a:lnTo>
                <a:lnTo>
                  <a:pt x="18372" y="828"/>
                </a:lnTo>
                <a:lnTo>
                  <a:pt x="18542" y="804"/>
                </a:lnTo>
                <a:close/>
                <a:moveTo>
                  <a:pt x="6279" y="1"/>
                </a:moveTo>
                <a:lnTo>
                  <a:pt x="6206" y="25"/>
                </a:lnTo>
                <a:lnTo>
                  <a:pt x="5403" y="487"/>
                </a:lnTo>
                <a:lnTo>
                  <a:pt x="4989" y="682"/>
                </a:lnTo>
                <a:lnTo>
                  <a:pt x="4551" y="852"/>
                </a:lnTo>
                <a:lnTo>
                  <a:pt x="4113" y="1023"/>
                </a:lnTo>
                <a:lnTo>
                  <a:pt x="3700" y="1217"/>
                </a:lnTo>
                <a:lnTo>
                  <a:pt x="3286" y="1436"/>
                </a:lnTo>
                <a:lnTo>
                  <a:pt x="2872" y="1679"/>
                </a:lnTo>
                <a:lnTo>
                  <a:pt x="2021" y="2117"/>
                </a:lnTo>
                <a:lnTo>
                  <a:pt x="1607" y="2361"/>
                </a:lnTo>
                <a:lnTo>
                  <a:pt x="1193" y="2604"/>
                </a:lnTo>
                <a:lnTo>
                  <a:pt x="974" y="2726"/>
                </a:lnTo>
                <a:lnTo>
                  <a:pt x="731" y="2896"/>
                </a:lnTo>
                <a:lnTo>
                  <a:pt x="488" y="3066"/>
                </a:lnTo>
                <a:lnTo>
                  <a:pt x="390" y="3188"/>
                </a:lnTo>
                <a:lnTo>
                  <a:pt x="317" y="3285"/>
                </a:lnTo>
                <a:lnTo>
                  <a:pt x="269" y="3310"/>
                </a:lnTo>
                <a:lnTo>
                  <a:pt x="220" y="3358"/>
                </a:lnTo>
                <a:lnTo>
                  <a:pt x="171" y="3480"/>
                </a:lnTo>
                <a:lnTo>
                  <a:pt x="123" y="3626"/>
                </a:lnTo>
                <a:lnTo>
                  <a:pt x="98" y="3894"/>
                </a:lnTo>
                <a:lnTo>
                  <a:pt x="98" y="4186"/>
                </a:lnTo>
                <a:lnTo>
                  <a:pt x="123" y="4453"/>
                </a:lnTo>
                <a:lnTo>
                  <a:pt x="147" y="5329"/>
                </a:lnTo>
                <a:lnTo>
                  <a:pt x="171" y="6205"/>
                </a:lnTo>
                <a:lnTo>
                  <a:pt x="171" y="8006"/>
                </a:lnTo>
                <a:lnTo>
                  <a:pt x="147" y="9782"/>
                </a:lnTo>
                <a:lnTo>
                  <a:pt x="123" y="10658"/>
                </a:lnTo>
                <a:lnTo>
                  <a:pt x="98" y="11558"/>
                </a:lnTo>
                <a:lnTo>
                  <a:pt x="1" y="13335"/>
                </a:lnTo>
                <a:lnTo>
                  <a:pt x="1" y="13700"/>
                </a:lnTo>
                <a:lnTo>
                  <a:pt x="1" y="14065"/>
                </a:lnTo>
                <a:lnTo>
                  <a:pt x="25" y="14454"/>
                </a:lnTo>
                <a:lnTo>
                  <a:pt x="50" y="14819"/>
                </a:lnTo>
                <a:lnTo>
                  <a:pt x="98" y="15233"/>
                </a:lnTo>
                <a:lnTo>
                  <a:pt x="123" y="15646"/>
                </a:lnTo>
                <a:lnTo>
                  <a:pt x="147" y="16060"/>
                </a:lnTo>
                <a:lnTo>
                  <a:pt x="171" y="16255"/>
                </a:lnTo>
                <a:lnTo>
                  <a:pt x="220" y="16474"/>
                </a:lnTo>
                <a:lnTo>
                  <a:pt x="244" y="16547"/>
                </a:lnTo>
                <a:lnTo>
                  <a:pt x="317" y="16595"/>
                </a:lnTo>
                <a:lnTo>
                  <a:pt x="390" y="16620"/>
                </a:lnTo>
                <a:lnTo>
                  <a:pt x="463" y="16620"/>
                </a:lnTo>
                <a:lnTo>
                  <a:pt x="536" y="16644"/>
                </a:lnTo>
                <a:lnTo>
                  <a:pt x="707" y="16620"/>
                </a:lnTo>
                <a:lnTo>
                  <a:pt x="877" y="16595"/>
                </a:lnTo>
                <a:lnTo>
                  <a:pt x="1218" y="16474"/>
                </a:lnTo>
                <a:lnTo>
                  <a:pt x="1850" y="16230"/>
                </a:lnTo>
                <a:lnTo>
                  <a:pt x="2240" y="16060"/>
                </a:lnTo>
                <a:lnTo>
                  <a:pt x="2605" y="15890"/>
                </a:lnTo>
                <a:lnTo>
                  <a:pt x="2970" y="15719"/>
                </a:lnTo>
                <a:lnTo>
                  <a:pt x="3310" y="15525"/>
                </a:lnTo>
                <a:lnTo>
                  <a:pt x="4064" y="15062"/>
                </a:lnTo>
                <a:lnTo>
                  <a:pt x="4819" y="14624"/>
                </a:lnTo>
                <a:lnTo>
                  <a:pt x="5549" y="14162"/>
                </a:lnTo>
                <a:lnTo>
                  <a:pt x="5938" y="13967"/>
                </a:lnTo>
                <a:lnTo>
                  <a:pt x="6327" y="13748"/>
                </a:lnTo>
                <a:lnTo>
                  <a:pt x="6400" y="13821"/>
                </a:lnTo>
                <a:lnTo>
                  <a:pt x="6473" y="13870"/>
                </a:lnTo>
                <a:lnTo>
                  <a:pt x="6546" y="13894"/>
                </a:lnTo>
                <a:lnTo>
                  <a:pt x="6644" y="13870"/>
                </a:lnTo>
                <a:lnTo>
                  <a:pt x="6741" y="13992"/>
                </a:lnTo>
                <a:lnTo>
                  <a:pt x="6863" y="14089"/>
                </a:lnTo>
                <a:lnTo>
                  <a:pt x="7130" y="14259"/>
                </a:lnTo>
                <a:lnTo>
                  <a:pt x="7422" y="14405"/>
                </a:lnTo>
                <a:lnTo>
                  <a:pt x="7690" y="14551"/>
                </a:lnTo>
                <a:lnTo>
                  <a:pt x="8517" y="14916"/>
                </a:lnTo>
                <a:lnTo>
                  <a:pt x="9345" y="15306"/>
                </a:lnTo>
                <a:lnTo>
                  <a:pt x="10878" y="16011"/>
                </a:lnTo>
                <a:lnTo>
                  <a:pt x="11656" y="16352"/>
                </a:lnTo>
                <a:lnTo>
                  <a:pt x="12435" y="16644"/>
                </a:lnTo>
                <a:lnTo>
                  <a:pt x="12459" y="16668"/>
                </a:lnTo>
                <a:lnTo>
                  <a:pt x="12508" y="16741"/>
                </a:lnTo>
                <a:lnTo>
                  <a:pt x="12581" y="16766"/>
                </a:lnTo>
                <a:lnTo>
                  <a:pt x="12678" y="16766"/>
                </a:lnTo>
                <a:lnTo>
                  <a:pt x="12751" y="16741"/>
                </a:lnTo>
                <a:lnTo>
                  <a:pt x="12800" y="16693"/>
                </a:lnTo>
                <a:lnTo>
                  <a:pt x="12897" y="16717"/>
                </a:lnTo>
                <a:lnTo>
                  <a:pt x="13019" y="16717"/>
                </a:lnTo>
                <a:lnTo>
                  <a:pt x="13286" y="16668"/>
                </a:lnTo>
                <a:lnTo>
                  <a:pt x="13530" y="16595"/>
                </a:lnTo>
                <a:lnTo>
                  <a:pt x="13724" y="16522"/>
                </a:lnTo>
                <a:lnTo>
                  <a:pt x="14211" y="16279"/>
                </a:lnTo>
                <a:lnTo>
                  <a:pt x="14698" y="16036"/>
                </a:lnTo>
                <a:lnTo>
                  <a:pt x="15647" y="15500"/>
                </a:lnTo>
                <a:lnTo>
                  <a:pt x="16596" y="14965"/>
                </a:lnTo>
                <a:lnTo>
                  <a:pt x="17058" y="14697"/>
                </a:lnTo>
                <a:lnTo>
                  <a:pt x="17545" y="14478"/>
                </a:lnTo>
                <a:lnTo>
                  <a:pt x="17885" y="14332"/>
                </a:lnTo>
                <a:lnTo>
                  <a:pt x="18226" y="14186"/>
                </a:lnTo>
                <a:lnTo>
                  <a:pt x="18542" y="14016"/>
                </a:lnTo>
                <a:lnTo>
                  <a:pt x="18688" y="13894"/>
                </a:lnTo>
                <a:lnTo>
                  <a:pt x="18834" y="13773"/>
                </a:lnTo>
                <a:lnTo>
                  <a:pt x="18883" y="13748"/>
                </a:lnTo>
                <a:lnTo>
                  <a:pt x="18932" y="13724"/>
                </a:lnTo>
                <a:lnTo>
                  <a:pt x="18980" y="13651"/>
                </a:lnTo>
                <a:lnTo>
                  <a:pt x="18980" y="13578"/>
                </a:lnTo>
                <a:lnTo>
                  <a:pt x="18980" y="12726"/>
                </a:lnTo>
                <a:lnTo>
                  <a:pt x="18956" y="11875"/>
                </a:lnTo>
                <a:lnTo>
                  <a:pt x="18883" y="10171"/>
                </a:lnTo>
                <a:lnTo>
                  <a:pt x="18859" y="9271"/>
                </a:lnTo>
                <a:lnTo>
                  <a:pt x="18859" y="8347"/>
                </a:lnTo>
                <a:lnTo>
                  <a:pt x="18883" y="6546"/>
                </a:lnTo>
                <a:lnTo>
                  <a:pt x="18932" y="4648"/>
                </a:lnTo>
                <a:lnTo>
                  <a:pt x="18956" y="2726"/>
                </a:lnTo>
                <a:lnTo>
                  <a:pt x="18980" y="2215"/>
                </a:lnTo>
                <a:lnTo>
                  <a:pt x="18980" y="1679"/>
                </a:lnTo>
                <a:lnTo>
                  <a:pt x="18932" y="1144"/>
                </a:lnTo>
                <a:lnTo>
                  <a:pt x="18883" y="901"/>
                </a:lnTo>
                <a:lnTo>
                  <a:pt x="18834" y="633"/>
                </a:lnTo>
                <a:lnTo>
                  <a:pt x="18883" y="585"/>
                </a:lnTo>
                <a:lnTo>
                  <a:pt x="18883" y="512"/>
                </a:lnTo>
                <a:lnTo>
                  <a:pt x="18883" y="439"/>
                </a:lnTo>
                <a:lnTo>
                  <a:pt x="18834" y="366"/>
                </a:lnTo>
                <a:lnTo>
                  <a:pt x="18761" y="293"/>
                </a:lnTo>
                <a:lnTo>
                  <a:pt x="18664" y="244"/>
                </a:lnTo>
                <a:lnTo>
                  <a:pt x="18421" y="244"/>
                </a:lnTo>
                <a:lnTo>
                  <a:pt x="18177" y="317"/>
                </a:lnTo>
                <a:lnTo>
                  <a:pt x="17958" y="414"/>
                </a:lnTo>
                <a:lnTo>
                  <a:pt x="17715" y="487"/>
                </a:lnTo>
                <a:lnTo>
                  <a:pt x="17374" y="585"/>
                </a:lnTo>
                <a:lnTo>
                  <a:pt x="17058" y="706"/>
                </a:lnTo>
                <a:lnTo>
                  <a:pt x="16742" y="828"/>
                </a:lnTo>
                <a:lnTo>
                  <a:pt x="16425" y="974"/>
                </a:lnTo>
                <a:lnTo>
                  <a:pt x="15817" y="1290"/>
                </a:lnTo>
                <a:lnTo>
                  <a:pt x="15209" y="1655"/>
                </a:lnTo>
                <a:lnTo>
                  <a:pt x="14479" y="2117"/>
                </a:lnTo>
                <a:lnTo>
                  <a:pt x="14089" y="2312"/>
                </a:lnTo>
                <a:lnTo>
                  <a:pt x="13700" y="2507"/>
                </a:lnTo>
                <a:lnTo>
                  <a:pt x="13432" y="2628"/>
                </a:lnTo>
                <a:lnTo>
                  <a:pt x="13165" y="2750"/>
                </a:lnTo>
                <a:lnTo>
                  <a:pt x="12897" y="2920"/>
                </a:lnTo>
                <a:lnTo>
                  <a:pt x="12654" y="3091"/>
                </a:lnTo>
                <a:lnTo>
                  <a:pt x="12532" y="2969"/>
                </a:lnTo>
                <a:lnTo>
                  <a:pt x="12386" y="2896"/>
                </a:lnTo>
                <a:lnTo>
                  <a:pt x="12070" y="2750"/>
                </a:lnTo>
                <a:lnTo>
                  <a:pt x="11875" y="2653"/>
                </a:lnTo>
                <a:lnTo>
                  <a:pt x="11705" y="2555"/>
                </a:lnTo>
                <a:lnTo>
                  <a:pt x="11316" y="2336"/>
                </a:lnTo>
                <a:lnTo>
                  <a:pt x="11072" y="2190"/>
                </a:lnTo>
                <a:lnTo>
                  <a:pt x="10805" y="2093"/>
                </a:lnTo>
                <a:lnTo>
                  <a:pt x="10294" y="1874"/>
                </a:lnTo>
                <a:lnTo>
                  <a:pt x="9758" y="1679"/>
                </a:lnTo>
                <a:lnTo>
                  <a:pt x="9223" y="1485"/>
                </a:lnTo>
                <a:lnTo>
                  <a:pt x="8298" y="1071"/>
                </a:lnTo>
                <a:lnTo>
                  <a:pt x="7836" y="852"/>
                </a:lnTo>
                <a:lnTo>
                  <a:pt x="7398" y="609"/>
                </a:lnTo>
                <a:lnTo>
                  <a:pt x="7325" y="536"/>
                </a:lnTo>
                <a:lnTo>
                  <a:pt x="7228" y="439"/>
                </a:lnTo>
                <a:lnTo>
                  <a:pt x="7057" y="244"/>
                </a:lnTo>
                <a:lnTo>
                  <a:pt x="6936" y="147"/>
                </a:lnTo>
                <a:lnTo>
                  <a:pt x="6838" y="74"/>
                </a:lnTo>
                <a:lnTo>
                  <a:pt x="6741" y="25"/>
                </a:lnTo>
                <a:lnTo>
                  <a:pt x="6619" y="25"/>
                </a:lnTo>
                <a:lnTo>
                  <a:pt x="6571" y="1"/>
                </a:lnTo>
                <a:lnTo>
                  <a:pt x="6498" y="1"/>
                </a:lnTo>
                <a:lnTo>
                  <a:pt x="6449" y="25"/>
                </a:lnTo>
                <a:lnTo>
                  <a:pt x="640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93"/>
          <p:cNvSpPr/>
          <p:nvPr/>
        </p:nvSpPr>
        <p:spPr>
          <a:xfrm>
            <a:off x="8388424" y="195486"/>
            <a:ext cx="414830" cy="366421"/>
          </a:xfrm>
          <a:custGeom>
            <a:avLst/>
            <a:gdLst/>
            <a:ahLst/>
            <a:cxnLst/>
            <a:rect l="0" t="0" r="0" b="0"/>
            <a:pathLst>
              <a:path w="18981" h="16766" extrusionOk="0">
                <a:moveTo>
                  <a:pt x="5451" y="5475"/>
                </a:moveTo>
                <a:lnTo>
                  <a:pt x="5257" y="5548"/>
                </a:lnTo>
                <a:lnTo>
                  <a:pt x="5159" y="5597"/>
                </a:lnTo>
                <a:lnTo>
                  <a:pt x="5062" y="5670"/>
                </a:lnTo>
                <a:lnTo>
                  <a:pt x="5013" y="5743"/>
                </a:lnTo>
                <a:lnTo>
                  <a:pt x="4965" y="5816"/>
                </a:lnTo>
                <a:lnTo>
                  <a:pt x="4940" y="5889"/>
                </a:lnTo>
                <a:lnTo>
                  <a:pt x="4965" y="5962"/>
                </a:lnTo>
                <a:lnTo>
                  <a:pt x="5013" y="6011"/>
                </a:lnTo>
                <a:lnTo>
                  <a:pt x="5086" y="6059"/>
                </a:lnTo>
                <a:lnTo>
                  <a:pt x="5208" y="6059"/>
                </a:lnTo>
                <a:lnTo>
                  <a:pt x="5354" y="6035"/>
                </a:lnTo>
                <a:lnTo>
                  <a:pt x="5476" y="6011"/>
                </a:lnTo>
                <a:lnTo>
                  <a:pt x="5695" y="6011"/>
                </a:lnTo>
                <a:lnTo>
                  <a:pt x="5792" y="5986"/>
                </a:lnTo>
                <a:lnTo>
                  <a:pt x="5865" y="5913"/>
                </a:lnTo>
                <a:lnTo>
                  <a:pt x="5914" y="5816"/>
                </a:lnTo>
                <a:lnTo>
                  <a:pt x="5938" y="5743"/>
                </a:lnTo>
                <a:lnTo>
                  <a:pt x="5938" y="5694"/>
                </a:lnTo>
                <a:lnTo>
                  <a:pt x="5889" y="5573"/>
                </a:lnTo>
                <a:lnTo>
                  <a:pt x="5792" y="5500"/>
                </a:lnTo>
                <a:lnTo>
                  <a:pt x="5670" y="5475"/>
                </a:lnTo>
                <a:close/>
                <a:moveTo>
                  <a:pt x="4575" y="5986"/>
                </a:moveTo>
                <a:lnTo>
                  <a:pt x="4454" y="6011"/>
                </a:lnTo>
                <a:lnTo>
                  <a:pt x="4356" y="6035"/>
                </a:lnTo>
                <a:lnTo>
                  <a:pt x="4259" y="6084"/>
                </a:lnTo>
                <a:lnTo>
                  <a:pt x="4113" y="6205"/>
                </a:lnTo>
                <a:lnTo>
                  <a:pt x="4040" y="6254"/>
                </a:lnTo>
                <a:lnTo>
                  <a:pt x="3991" y="6351"/>
                </a:lnTo>
                <a:lnTo>
                  <a:pt x="3967" y="6424"/>
                </a:lnTo>
                <a:lnTo>
                  <a:pt x="3991" y="6522"/>
                </a:lnTo>
                <a:lnTo>
                  <a:pt x="4064" y="6570"/>
                </a:lnTo>
                <a:lnTo>
                  <a:pt x="4162" y="6619"/>
                </a:lnTo>
                <a:lnTo>
                  <a:pt x="4283" y="6595"/>
                </a:lnTo>
                <a:lnTo>
                  <a:pt x="4429" y="6546"/>
                </a:lnTo>
                <a:lnTo>
                  <a:pt x="4527" y="6522"/>
                </a:lnTo>
                <a:lnTo>
                  <a:pt x="4551" y="6497"/>
                </a:lnTo>
                <a:lnTo>
                  <a:pt x="4648" y="6473"/>
                </a:lnTo>
                <a:lnTo>
                  <a:pt x="4721" y="6424"/>
                </a:lnTo>
                <a:lnTo>
                  <a:pt x="4794" y="6327"/>
                </a:lnTo>
                <a:lnTo>
                  <a:pt x="4794" y="6205"/>
                </a:lnTo>
                <a:lnTo>
                  <a:pt x="4770" y="6108"/>
                </a:lnTo>
                <a:lnTo>
                  <a:pt x="4673" y="6035"/>
                </a:lnTo>
                <a:lnTo>
                  <a:pt x="4575" y="5986"/>
                </a:lnTo>
                <a:close/>
                <a:moveTo>
                  <a:pt x="7593" y="5962"/>
                </a:moveTo>
                <a:lnTo>
                  <a:pt x="7495" y="6011"/>
                </a:lnTo>
                <a:lnTo>
                  <a:pt x="7447" y="6059"/>
                </a:lnTo>
                <a:lnTo>
                  <a:pt x="7398" y="6132"/>
                </a:lnTo>
                <a:lnTo>
                  <a:pt x="7398" y="6181"/>
                </a:lnTo>
                <a:lnTo>
                  <a:pt x="7422" y="6254"/>
                </a:lnTo>
                <a:lnTo>
                  <a:pt x="7520" y="6351"/>
                </a:lnTo>
                <a:lnTo>
                  <a:pt x="7593" y="6424"/>
                </a:lnTo>
                <a:lnTo>
                  <a:pt x="7641" y="6449"/>
                </a:lnTo>
                <a:lnTo>
                  <a:pt x="7666" y="6473"/>
                </a:lnTo>
                <a:lnTo>
                  <a:pt x="7690" y="6497"/>
                </a:lnTo>
                <a:lnTo>
                  <a:pt x="7714" y="6546"/>
                </a:lnTo>
                <a:lnTo>
                  <a:pt x="7763" y="6619"/>
                </a:lnTo>
                <a:lnTo>
                  <a:pt x="7787" y="6668"/>
                </a:lnTo>
                <a:lnTo>
                  <a:pt x="7812" y="6692"/>
                </a:lnTo>
                <a:lnTo>
                  <a:pt x="7909" y="6741"/>
                </a:lnTo>
                <a:lnTo>
                  <a:pt x="8031" y="6741"/>
                </a:lnTo>
                <a:lnTo>
                  <a:pt x="8128" y="6716"/>
                </a:lnTo>
                <a:lnTo>
                  <a:pt x="8201" y="6643"/>
                </a:lnTo>
                <a:lnTo>
                  <a:pt x="8250" y="6546"/>
                </a:lnTo>
                <a:lnTo>
                  <a:pt x="8250" y="6449"/>
                </a:lnTo>
                <a:lnTo>
                  <a:pt x="8225" y="6351"/>
                </a:lnTo>
                <a:lnTo>
                  <a:pt x="8177" y="6254"/>
                </a:lnTo>
                <a:lnTo>
                  <a:pt x="8104" y="6181"/>
                </a:lnTo>
                <a:lnTo>
                  <a:pt x="8006" y="6108"/>
                </a:lnTo>
                <a:lnTo>
                  <a:pt x="7909" y="6035"/>
                </a:lnTo>
                <a:lnTo>
                  <a:pt x="7812" y="5986"/>
                </a:lnTo>
                <a:lnTo>
                  <a:pt x="7690" y="5962"/>
                </a:lnTo>
                <a:close/>
                <a:moveTo>
                  <a:pt x="3578" y="6741"/>
                </a:moveTo>
                <a:lnTo>
                  <a:pt x="3456" y="6765"/>
                </a:lnTo>
                <a:lnTo>
                  <a:pt x="3359" y="6814"/>
                </a:lnTo>
                <a:lnTo>
                  <a:pt x="3286" y="6887"/>
                </a:lnTo>
                <a:lnTo>
                  <a:pt x="3189" y="6960"/>
                </a:lnTo>
                <a:lnTo>
                  <a:pt x="3140" y="7081"/>
                </a:lnTo>
                <a:lnTo>
                  <a:pt x="3091" y="7179"/>
                </a:lnTo>
                <a:lnTo>
                  <a:pt x="3067" y="7300"/>
                </a:lnTo>
                <a:lnTo>
                  <a:pt x="3067" y="7398"/>
                </a:lnTo>
                <a:lnTo>
                  <a:pt x="3091" y="7446"/>
                </a:lnTo>
                <a:lnTo>
                  <a:pt x="3116" y="7471"/>
                </a:lnTo>
                <a:lnTo>
                  <a:pt x="3189" y="7519"/>
                </a:lnTo>
                <a:lnTo>
                  <a:pt x="3286" y="7544"/>
                </a:lnTo>
                <a:lnTo>
                  <a:pt x="3359" y="7519"/>
                </a:lnTo>
                <a:lnTo>
                  <a:pt x="3481" y="7446"/>
                </a:lnTo>
                <a:lnTo>
                  <a:pt x="3554" y="7325"/>
                </a:lnTo>
                <a:lnTo>
                  <a:pt x="3627" y="7276"/>
                </a:lnTo>
                <a:lnTo>
                  <a:pt x="3651" y="7252"/>
                </a:lnTo>
                <a:lnTo>
                  <a:pt x="3700" y="7227"/>
                </a:lnTo>
                <a:lnTo>
                  <a:pt x="3773" y="7179"/>
                </a:lnTo>
                <a:lnTo>
                  <a:pt x="3821" y="7106"/>
                </a:lnTo>
                <a:lnTo>
                  <a:pt x="3821" y="7033"/>
                </a:lnTo>
                <a:lnTo>
                  <a:pt x="3821" y="6935"/>
                </a:lnTo>
                <a:lnTo>
                  <a:pt x="3797" y="6862"/>
                </a:lnTo>
                <a:lnTo>
                  <a:pt x="3724" y="6789"/>
                </a:lnTo>
                <a:lnTo>
                  <a:pt x="3651" y="6765"/>
                </a:lnTo>
                <a:lnTo>
                  <a:pt x="3578" y="6741"/>
                </a:lnTo>
                <a:close/>
                <a:moveTo>
                  <a:pt x="16863" y="4526"/>
                </a:moveTo>
                <a:lnTo>
                  <a:pt x="16766" y="4575"/>
                </a:lnTo>
                <a:lnTo>
                  <a:pt x="16693" y="4624"/>
                </a:lnTo>
                <a:lnTo>
                  <a:pt x="16620" y="4697"/>
                </a:lnTo>
                <a:lnTo>
                  <a:pt x="16498" y="4843"/>
                </a:lnTo>
                <a:lnTo>
                  <a:pt x="16401" y="5037"/>
                </a:lnTo>
                <a:lnTo>
                  <a:pt x="16158" y="5500"/>
                </a:lnTo>
                <a:lnTo>
                  <a:pt x="15914" y="5962"/>
                </a:lnTo>
                <a:lnTo>
                  <a:pt x="15647" y="5816"/>
                </a:lnTo>
                <a:lnTo>
                  <a:pt x="15501" y="5719"/>
                </a:lnTo>
                <a:lnTo>
                  <a:pt x="15355" y="5670"/>
                </a:lnTo>
                <a:lnTo>
                  <a:pt x="15233" y="5646"/>
                </a:lnTo>
                <a:lnTo>
                  <a:pt x="15087" y="5597"/>
                </a:lnTo>
                <a:lnTo>
                  <a:pt x="15038" y="5573"/>
                </a:lnTo>
                <a:lnTo>
                  <a:pt x="15014" y="5573"/>
                </a:lnTo>
                <a:lnTo>
                  <a:pt x="14917" y="5621"/>
                </a:lnTo>
                <a:lnTo>
                  <a:pt x="14892" y="5646"/>
                </a:lnTo>
                <a:lnTo>
                  <a:pt x="14844" y="5694"/>
                </a:lnTo>
                <a:lnTo>
                  <a:pt x="14844" y="5767"/>
                </a:lnTo>
                <a:lnTo>
                  <a:pt x="14868" y="5840"/>
                </a:lnTo>
                <a:lnTo>
                  <a:pt x="14892" y="5913"/>
                </a:lnTo>
                <a:lnTo>
                  <a:pt x="15087" y="6059"/>
                </a:lnTo>
                <a:lnTo>
                  <a:pt x="15282" y="6181"/>
                </a:lnTo>
                <a:lnTo>
                  <a:pt x="15671" y="6424"/>
                </a:lnTo>
                <a:lnTo>
                  <a:pt x="15355" y="6984"/>
                </a:lnTo>
                <a:lnTo>
                  <a:pt x="15160" y="7252"/>
                </a:lnTo>
                <a:lnTo>
                  <a:pt x="14965" y="7519"/>
                </a:lnTo>
                <a:lnTo>
                  <a:pt x="14941" y="7592"/>
                </a:lnTo>
                <a:lnTo>
                  <a:pt x="14941" y="7641"/>
                </a:lnTo>
                <a:lnTo>
                  <a:pt x="14941" y="7714"/>
                </a:lnTo>
                <a:lnTo>
                  <a:pt x="14965" y="7763"/>
                </a:lnTo>
                <a:lnTo>
                  <a:pt x="15014" y="7836"/>
                </a:lnTo>
                <a:lnTo>
                  <a:pt x="15063" y="7860"/>
                </a:lnTo>
                <a:lnTo>
                  <a:pt x="15111" y="7884"/>
                </a:lnTo>
                <a:lnTo>
                  <a:pt x="15184" y="7909"/>
                </a:lnTo>
                <a:lnTo>
                  <a:pt x="15257" y="7884"/>
                </a:lnTo>
                <a:lnTo>
                  <a:pt x="15355" y="7860"/>
                </a:lnTo>
                <a:lnTo>
                  <a:pt x="15501" y="7763"/>
                </a:lnTo>
                <a:lnTo>
                  <a:pt x="15622" y="7641"/>
                </a:lnTo>
                <a:lnTo>
                  <a:pt x="15744" y="7471"/>
                </a:lnTo>
                <a:lnTo>
                  <a:pt x="15866" y="7276"/>
                </a:lnTo>
                <a:lnTo>
                  <a:pt x="15963" y="7081"/>
                </a:lnTo>
                <a:lnTo>
                  <a:pt x="16133" y="6716"/>
                </a:lnTo>
                <a:lnTo>
                  <a:pt x="16328" y="6862"/>
                </a:lnTo>
                <a:lnTo>
                  <a:pt x="16523" y="7008"/>
                </a:lnTo>
                <a:lnTo>
                  <a:pt x="16742" y="7106"/>
                </a:lnTo>
                <a:lnTo>
                  <a:pt x="16839" y="7130"/>
                </a:lnTo>
                <a:lnTo>
                  <a:pt x="16961" y="7154"/>
                </a:lnTo>
                <a:lnTo>
                  <a:pt x="17034" y="7130"/>
                </a:lnTo>
                <a:lnTo>
                  <a:pt x="17082" y="7106"/>
                </a:lnTo>
                <a:lnTo>
                  <a:pt x="17131" y="7057"/>
                </a:lnTo>
                <a:lnTo>
                  <a:pt x="17155" y="7008"/>
                </a:lnTo>
                <a:lnTo>
                  <a:pt x="17180" y="6960"/>
                </a:lnTo>
                <a:lnTo>
                  <a:pt x="17180" y="6887"/>
                </a:lnTo>
                <a:lnTo>
                  <a:pt x="17155" y="6814"/>
                </a:lnTo>
                <a:lnTo>
                  <a:pt x="17131" y="6765"/>
                </a:lnTo>
                <a:lnTo>
                  <a:pt x="16961" y="6619"/>
                </a:lnTo>
                <a:lnTo>
                  <a:pt x="16766" y="6497"/>
                </a:lnTo>
                <a:lnTo>
                  <a:pt x="16377" y="6254"/>
                </a:lnTo>
                <a:lnTo>
                  <a:pt x="16644" y="5670"/>
                </a:lnTo>
                <a:lnTo>
                  <a:pt x="16766" y="5427"/>
                </a:lnTo>
                <a:lnTo>
                  <a:pt x="16912" y="5183"/>
                </a:lnTo>
                <a:lnTo>
                  <a:pt x="17034" y="4916"/>
                </a:lnTo>
                <a:lnTo>
                  <a:pt x="17082" y="4770"/>
                </a:lnTo>
                <a:lnTo>
                  <a:pt x="17082" y="4648"/>
                </a:lnTo>
                <a:lnTo>
                  <a:pt x="17082" y="4599"/>
                </a:lnTo>
                <a:lnTo>
                  <a:pt x="17058" y="4551"/>
                </a:lnTo>
                <a:lnTo>
                  <a:pt x="17009" y="4526"/>
                </a:lnTo>
                <a:close/>
                <a:moveTo>
                  <a:pt x="8420" y="6838"/>
                </a:moveTo>
                <a:lnTo>
                  <a:pt x="8371" y="6862"/>
                </a:lnTo>
                <a:lnTo>
                  <a:pt x="8298" y="6911"/>
                </a:lnTo>
                <a:lnTo>
                  <a:pt x="8274" y="6984"/>
                </a:lnTo>
                <a:lnTo>
                  <a:pt x="8250" y="7081"/>
                </a:lnTo>
                <a:lnTo>
                  <a:pt x="8274" y="7179"/>
                </a:lnTo>
                <a:lnTo>
                  <a:pt x="8298" y="7276"/>
                </a:lnTo>
                <a:lnTo>
                  <a:pt x="8347" y="7373"/>
                </a:lnTo>
                <a:lnTo>
                  <a:pt x="8420" y="7519"/>
                </a:lnTo>
                <a:lnTo>
                  <a:pt x="8444" y="7665"/>
                </a:lnTo>
                <a:lnTo>
                  <a:pt x="8444" y="7763"/>
                </a:lnTo>
                <a:lnTo>
                  <a:pt x="8493" y="7836"/>
                </a:lnTo>
                <a:lnTo>
                  <a:pt x="8566" y="7909"/>
                </a:lnTo>
                <a:lnTo>
                  <a:pt x="8663" y="7933"/>
                </a:lnTo>
                <a:lnTo>
                  <a:pt x="8761" y="7957"/>
                </a:lnTo>
                <a:lnTo>
                  <a:pt x="8882" y="7909"/>
                </a:lnTo>
                <a:lnTo>
                  <a:pt x="8980" y="7836"/>
                </a:lnTo>
                <a:lnTo>
                  <a:pt x="9004" y="7787"/>
                </a:lnTo>
                <a:lnTo>
                  <a:pt x="9028" y="7738"/>
                </a:lnTo>
                <a:lnTo>
                  <a:pt x="9028" y="7592"/>
                </a:lnTo>
                <a:lnTo>
                  <a:pt x="9004" y="7446"/>
                </a:lnTo>
                <a:lnTo>
                  <a:pt x="8955" y="7325"/>
                </a:lnTo>
                <a:lnTo>
                  <a:pt x="8882" y="7179"/>
                </a:lnTo>
                <a:lnTo>
                  <a:pt x="8809" y="7057"/>
                </a:lnTo>
                <a:lnTo>
                  <a:pt x="8712" y="6960"/>
                </a:lnTo>
                <a:lnTo>
                  <a:pt x="8663" y="6911"/>
                </a:lnTo>
                <a:lnTo>
                  <a:pt x="8615" y="6862"/>
                </a:lnTo>
                <a:lnTo>
                  <a:pt x="8542" y="6838"/>
                </a:lnTo>
                <a:close/>
                <a:moveTo>
                  <a:pt x="16255" y="7495"/>
                </a:moveTo>
                <a:lnTo>
                  <a:pt x="16206" y="7544"/>
                </a:lnTo>
                <a:lnTo>
                  <a:pt x="16158" y="7592"/>
                </a:lnTo>
                <a:lnTo>
                  <a:pt x="16158" y="7714"/>
                </a:lnTo>
                <a:lnTo>
                  <a:pt x="16158" y="7836"/>
                </a:lnTo>
                <a:lnTo>
                  <a:pt x="16206" y="7982"/>
                </a:lnTo>
                <a:lnTo>
                  <a:pt x="16231" y="8030"/>
                </a:lnTo>
                <a:lnTo>
                  <a:pt x="16279" y="8079"/>
                </a:lnTo>
                <a:lnTo>
                  <a:pt x="16304" y="8103"/>
                </a:lnTo>
                <a:lnTo>
                  <a:pt x="16377" y="8128"/>
                </a:lnTo>
                <a:lnTo>
                  <a:pt x="16474" y="8128"/>
                </a:lnTo>
                <a:lnTo>
                  <a:pt x="16523" y="8103"/>
                </a:lnTo>
                <a:lnTo>
                  <a:pt x="16547" y="8055"/>
                </a:lnTo>
                <a:lnTo>
                  <a:pt x="16571" y="8006"/>
                </a:lnTo>
                <a:lnTo>
                  <a:pt x="16571" y="7957"/>
                </a:lnTo>
                <a:lnTo>
                  <a:pt x="16547" y="7836"/>
                </a:lnTo>
                <a:lnTo>
                  <a:pt x="16523" y="7738"/>
                </a:lnTo>
                <a:lnTo>
                  <a:pt x="16474" y="7641"/>
                </a:lnTo>
                <a:lnTo>
                  <a:pt x="16401" y="7544"/>
                </a:lnTo>
                <a:lnTo>
                  <a:pt x="16328" y="7495"/>
                </a:lnTo>
                <a:close/>
                <a:moveTo>
                  <a:pt x="2897" y="7836"/>
                </a:moveTo>
                <a:lnTo>
                  <a:pt x="2799" y="7860"/>
                </a:lnTo>
                <a:lnTo>
                  <a:pt x="2702" y="7909"/>
                </a:lnTo>
                <a:lnTo>
                  <a:pt x="2629" y="7982"/>
                </a:lnTo>
                <a:lnTo>
                  <a:pt x="2556" y="8079"/>
                </a:lnTo>
                <a:lnTo>
                  <a:pt x="2507" y="8201"/>
                </a:lnTo>
                <a:lnTo>
                  <a:pt x="2507" y="8347"/>
                </a:lnTo>
                <a:lnTo>
                  <a:pt x="2507" y="8468"/>
                </a:lnTo>
                <a:lnTo>
                  <a:pt x="2556" y="8517"/>
                </a:lnTo>
                <a:lnTo>
                  <a:pt x="2580" y="8566"/>
                </a:lnTo>
                <a:lnTo>
                  <a:pt x="2678" y="8614"/>
                </a:lnTo>
                <a:lnTo>
                  <a:pt x="2799" y="8614"/>
                </a:lnTo>
                <a:lnTo>
                  <a:pt x="2848" y="8590"/>
                </a:lnTo>
                <a:lnTo>
                  <a:pt x="2897" y="8566"/>
                </a:lnTo>
                <a:lnTo>
                  <a:pt x="2970" y="8493"/>
                </a:lnTo>
                <a:lnTo>
                  <a:pt x="3018" y="8420"/>
                </a:lnTo>
                <a:lnTo>
                  <a:pt x="3116" y="8274"/>
                </a:lnTo>
                <a:lnTo>
                  <a:pt x="3140" y="8152"/>
                </a:lnTo>
                <a:lnTo>
                  <a:pt x="3140" y="8055"/>
                </a:lnTo>
                <a:lnTo>
                  <a:pt x="3091" y="7957"/>
                </a:lnTo>
                <a:lnTo>
                  <a:pt x="3018" y="7884"/>
                </a:lnTo>
                <a:lnTo>
                  <a:pt x="2897" y="7836"/>
                </a:lnTo>
                <a:close/>
                <a:moveTo>
                  <a:pt x="8955" y="8152"/>
                </a:moveTo>
                <a:lnTo>
                  <a:pt x="8882" y="8201"/>
                </a:lnTo>
                <a:lnTo>
                  <a:pt x="8858" y="8274"/>
                </a:lnTo>
                <a:lnTo>
                  <a:pt x="8858" y="8371"/>
                </a:lnTo>
                <a:lnTo>
                  <a:pt x="8858" y="8468"/>
                </a:lnTo>
                <a:lnTo>
                  <a:pt x="8907" y="8639"/>
                </a:lnTo>
                <a:lnTo>
                  <a:pt x="8955" y="8760"/>
                </a:lnTo>
                <a:lnTo>
                  <a:pt x="8980" y="8858"/>
                </a:lnTo>
                <a:lnTo>
                  <a:pt x="9053" y="8955"/>
                </a:lnTo>
                <a:lnTo>
                  <a:pt x="9101" y="9004"/>
                </a:lnTo>
                <a:lnTo>
                  <a:pt x="9150" y="9028"/>
                </a:lnTo>
                <a:lnTo>
                  <a:pt x="9296" y="9028"/>
                </a:lnTo>
                <a:lnTo>
                  <a:pt x="9369" y="8979"/>
                </a:lnTo>
                <a:lnTo>
                  <a:pt x="9393" y="8931"/>
                </a:lnTo>
                <a:lnTo>
                  <a:pt x="9418" y="8858"/>
                </a:lnTo>
                <a:lnTo>
                  <a:pt x="9418" y="8785"/>
                </a:lnTo>
                <a:lnTo>
                  <a:pt x="9393" y="8639"/>
                </a:lnTo>
                <a:lnTo>
                  <a:pt x="9369" y="8614"/>
                </a:lnTo>
                <a:lnTo>
                  <a:pt x="9345" y="8517"/>
                </a:lnTo>
                <a:lnTo>
                  <a:pt x="9247" y="8322"/>
                </a:lnTo>
                <a:lnTo>
                  <a:pt x="9199" y="8225"/>
                </a:lnTo>
                <a:lnTo>
                  <a:pt x="9101" y="8176"/>
                </a:lnTo>
                <a:lnTo>
                  <a:pt x="9028" y="8152"/>
                </a:lnTo>
                <a:close/>
                <a:moveTo>
                  <a:pt x="16352" y="8541"/>
                </a:moveTo>
                <a:lnTo>
                  <a:pt x="16279" y="8566"/>
                </a:lnTo>
                <a:lnTo>
                  <a:pt x="16231" y="8614"/>
                </a:lnTo>
                <a:lnTo>
                  <a:pt x="16206" y="8663"/>
                </a:lnTo>
                <a:lnTo>
                  <a:pt x="16182" y="8736"/>
                </a:lnTo>
                <a:lnTo>
                  <a:pt x="16182" y="8858"/>
                </a:lnTo>
                <a:lnTo>
                  <a:pt x="16206" y="8979"/>
                </a:lnTo>
                <a:lnTo>
                  <a:pt x="16231" y="9174"/>
                </a:lnTo>
                <a:lnTo>
                  <a:pt x="16255" y="9296"/>
                </a:lnTo>
                <a:lnTo>
                  <a:pt x="16304" y="9369"/>
                </a:lnTo>
                <a:lnTo>
                  <a:pt x="16401" y="9417"/>
                </a:lnTo>
                <a:lnTo>
                  <a:pt x="16498" y="9417"/>
                </a:lnTo>
                <a:lnTo>
                  <a:pt x="16596" y="9393"/>
                </a:lnTo>
                <a:lnTo>
                  <a:pt x="16669" y="9320"/>
                </a:lnTo>
                <a:lnTo>
                  <a:pt x="16693" y="9223"/>
                </a:lnTo>
                <a:lnTo>
                  <a:pt x="16693" y="9101"/>
                </a:lnTo>
                <a:lnTo>
                  <a:pt x="16644" y="8882"/>
                </a:lnTo>
                <a:lnTo>
                  <a:pt x="16596" y="8760"/>
                </a:lnTo>
                <a:lnTo>
                  <a:pt x="16547" y="8639"/>
                </a:lnTo>
                <a:lnTo>
                  <a:pt x="16523" y="8590"/>
                </a:lnTo>
                <a:lnTo>
                  <a:pt x="16474" y="8541"/>
                </a:lnTo>
                <a:close/>
                <a:moveTo>
                  <a:pt x="2434" y="9077"/>
                </a:moveTo>
                <a:lnTo>
                  <a:pt x="2337" y="9101"/>
                </a:lnTo>
                <a:lnTo>
                  <a:pt x="2264" y="9125"/>
                </a:lnTo>
                <a:lnTo>
                  <a:pt x="2191" y="9198"/>
                </a:lnTo>
                <a:lnTo>
                  <a:pt x="2142" y="9271"/>
                </a:lnTo>
                <a:lnTo>
                  <a:pt x="2118" y="9369"/>
                </a:lnTo>
                <a:lnTo>
                  <a:pt x="2094" y="9515"/>
                </a:lnTo>
                <a:lnTo>
                  <a:pt x="2094" y="9612"/>
                </a:lnTo>
                <a:lnTo>
                  <a:pt x="2094" y="9685"/>
                </a:lnTo>
                <a:lnTo>
                  <a:pt x="2118" y="9782"/>
                </a:lnTo>
                <a:lnTo>
                  <a:pt x="2191" y="9831"/>
                </a:lnTo>
                <a:lnTo>
                  <a:pt x="2240" y="9879"/>
                </a:lnTo>
                <a:lnTo>
                  <a:pt x="2337" y="9904"/>
                </a:lnTo>
                <a:lnTo>
                  <a:pt x="2410" y="9879"/>
                </a:lnTo>
                <a:lnTo>
                  <a:pt x="2483" y="9831"/>
                </a:lnTo>
                <a:lnTo>
                  <a:pt x="2556" y="9733"/>
                </a:lnTo>
                <a:lnTo>
                  <a:pt x="2580" y="9612"/>
                </a:lnTo>
                <a:lnTo>
                  <a:pt x="2653" y="9417"/>
                </a:lnTo>
                <a:lnTo>
                  <a:pt x="2653" y="9320"/>
                </a:lnTo>
                <a:lnTo>
                  <a:pt x="2653" y="9247"/>
                </a:lnTo>
                <a:lnTo>
                  <a:pt x="2605" y="9174"/>
                </a:lnTo>
                <a:lnTo>
                  <a:pt x="2532" y="9125"/>
                </a:lnTo>
                <a:lnTo>
                  <a:pt x="2434" y="9077"/>
                </a:lnTo>
                <a:close/>
                <a:moveTo>
                  <a:pt x="9272" y="9296"/>
                </a:moveTo>
                <a:lnTo>
                  <a:pt x="9199" y="9344"/>
                </a:lnTo>
                <a:lnTo>
                  <a:pt x="9101" y="9417"/>
                </a:lnTo>
                <a:lnTo>
                  <a:pt x="9077" y="9539"/>
                </a:lnTo>
                <a:lnTo>
                  <a:pt x="9053" y="9661"/>
                </a:lnTo>
                <a:lnTo>
                  <a:pt x="9077" y="9782"/>
                </a:lnTo>
                <a:lnTo>
                  <a:pt x="9126" y="9904"/>
                </a:lnTo>
                <a:lnTo>
                  <a:pt x="9174" y="10001"/>
                </a:lnTo>
                <a:lnTo>
                  <a:pt x="9247" y="10123"/>
                </a:lnTo>
                <a:lnTo>
                  <a:pt x="9320" y="10196"/>
                </a:lnTo>
                <a:lnTo>
                  <a:pt x="9393" y="10220"/>
                </a:lnTo>
                <a:lnTo>
                  <a:pt x="9442" y="10220"/>
                </a:lnTo>
                <a:lnTo>
                  <a:pt x="9564" y="10196"/>
                </a:lnTo>
                <a:lnTo>
                  <a:pt x="9612" y="10147"/>
                </a:lnTo>
                <a:lnTo>
                  <a:pt x="9661" y="10123"/>
                </a:lnTo>
                <a:lnTo>
                  <a:pt x="9685" y="10050"/>
                </a:lnTo>
                <a:lnTo>
                  <a:pt x="9685" y="10001"/>
                </a:lnTo>
                <a:lnTo>
                  <a:pt x="9685" y="9904"/>
                </a:lnTo>
                <a:lnTo>
                  <a:pt x="9637" y="9806"/>
                </a:lnTo>
                <a:lnTo>
                  <a:pt x="9539" y="9636"/>
                </a:lnTo>
                <a:lnTo>
                  <a:pt x="9515" y="9515"/>
                </a:lnTo>
                <a:lnTo>
                  <a:pt x="9442" y="9393"/>
                </a:lnTo>
                <a:lnTo>
                  <a:pt x="9393" y="9344"/>
                </a:lnTo>
                <a:lnTo>
                  <a:pt x="9345" y="9320"/>
                </a:lnTo>
                <a:lnTo>
                  <a:pt x="9272" y="9296"/>
                </a:lnTo>
                <a:close/>
                <a:moveTo>
                  <a:pt x="16231" y="9855"/>
                </a:moveTo>
                <a:lnTo>
                  <a:pt x="16231" y="9879"/>
                </a:lnTo>
                <a:lnTo>
                  <a:pt x="16182" y="9904"/>
                </a:lnTo>
                <a:lnTo>
                  <a:pt x="16133" y="9952"/>
                </a:lnTo>
                <a:lnTo>
                  <a:pt x="16060" y="10098"/>
                </a:lnTo>
                <a:lnTo>
                  <a:pt x="16012" y="10293"/>
                </a:lnTo>
                <a:lnTo>
                  <a:pt x="16012" y="10390"/>
                </a:lnTo>
                <a:lnTo>
                  <a:pt x="16012" y="10463"/>
                </a:lnTo>
                <a:lnTo>
                  <a:pt x="16085" y="10561"/>
                </a:lnTo>
                <a:lnTo>
                  <a:pt x="16182" y="10634"/>
                </a:lnTo>
                <a:lnTo>
                  <a:pt x="16304" y="10634"/>
                </a:lnTo>
                <a:lnTo>
                  <a:pt x="16352" y="10609"/>
                </a:lnTo>
                <a:lnTo>
                  <a:pt x="16401" y="10561"/>
                </a:lnTo>
                <a:lnTo>
                  <a:pt x="16450" y="10488"/>
                </a:lnTo>
                <a:lnTo>
                  <a:pt x="16474" y="10415"/>
                </a:lnTo>
                <a:lnTo>
                  <a:pt x="16498" y="10244"/>
                </a:lnTo>
                <a:lnTo>
                  <a:pt x="16498" y="10147"/>
                </a:lnTo>
                <a:lnTo>
                  <a:pt x="16498" y="10050"/>
                </a:lnTo>
                <a:lnTo>
                  <a:pt x="16474" y="9952"/>
                </a:lnTo>
                <a:lnTo>
                  <a:pt x="16425" y="9879"/>
                </a:lnTo>
                <a:lnTo>
                  <a:pt x="16328" y="9855"/>
                </a:lnTo>
                <a:close/>
                <a:moveTo>
                  <a:pt x="2167" y="10244"/>
                </a:moveTo>
                <a:lnTo>
                  <a:pt x="2045" y="10269"/>
                </a:lnTo>
                <a:lnTo>
                  <a:pt x="1972" y="10317"/>
                </a:lnTo>
                <a:lnTo>
                  <a:pt x="1875" y="10463"/>
                </a:lnTo>
                <a:lnTo>
                  <a:pt x="1826" y="10634"/>
                </a:lnTo>
                <a:lnTo>
                  <a:pt x="1802" y="10804"/>
                </a:lnTo>
                <a:lnTo>
                  <a:pt x="1850" y="10926"/>
                </a:lnTo>
                <a:lnTo>
                  <a:pt x="1923" y="11023"/>
                </a:lnTo>
                <a:lnTo>
                  <a:pt x="1948" y="11072"/>
                </a:lnTo>
                <a:lnTo>
                  <a:pt x="2021" y="11096"/>
                </a:lnTo>
                <a:lnTo>
                  <a:pt x="2118" y="11096"/>
                </a:lnTo>
                <a:lnTo>
                  <a:pt x="2191" y="11072"/>
                </a:lnTo>
                <a:lnTo>
                  <a:pt x="2215" y="11023"/>
                </a:lnTo>
                <a:lnTo>
                  <a:pt x="2288" y="10950"/>
                </a:lnTo>
                <a:lnTo>
                  <a:pt x="2313" y="10877"/>
                </a:lnTo>
                <a:lnTo>
                  <a:pt x="2337" y="10780"/>
                </a:lnTo>
                <a:lnTo>
                  <a:pt x="2337" y="10755"/>
                </a:lnTo>
                <a:lnTo>
                  <a:pt x="2337" y="10731"/>
                </a:lnTo>
                <a:lnTo>
                  <a:pt x="2386" y="10658"/>
                </a:lnTo>
                <a:lnTo>
                  <a:pt x="2410" y="10561"/>
                </a:lnTo>
                <a:lnTo>
                  <a:pt x="2434" y="10488"/>
                </a:lnTo>
                <a:lnTo>
                  <a:pt x="2410" y="10390"/>
                </a:lnTo>
                <a:lnTo>
                  <a:pt x="2337" y="10317"/>
                </a:lnTo>
                <a:lnTo>
                  <a:pt x="2264" y="10269"/>
                </a:lnTo>
                <a:lnTo>
                  <a:pt x="2167" y="10244"/>
                </a:lnTo>
                <a:close/>
                <a:moveTo>
                  <a:pt x="9661" y="10512"/>
                </a:moveTo>
                <a:lnTo>
                  <a:pt x="9612" y="10536"/>
                </a:lnTo>
                <a:lnTo>
                  <a:pt x="9539" y="10609"/>
                </a:lnTo>
                <a:lnTo>
                  <a:pt x="9491" y="10658"/>
                </a:lnTo>
                <a:lnTo>
                  <a:pt x="9491" y="10731"/>
                </a:lnTo>
                <a:lnTo>
                  <a:pt x="9491" y="10877"/>
                </a:lnTo>
                <a:lnTo>
                  <a:pt x="9539" y="11023"/>
                </a:lnTo>
                <a:lnTo>
                  <a:pt x="9588" y="11169"/>
                </a:lnTo>
                <a:lnTo>
                  <a:pt x="9637" y="11242"/>
                </a:lnTo>
                <a:lnTo>
                  <a:pt x="9710" y="11315"/>
                </a:lnTo>
                <a:lnTo>
                  <a:pt x="9783" y="11339"/>
                </a:lnTo>
                <a:lnTo>
                  <a:pt x="9880" y="11339"/>
                </a:lnTo>
                <a:lnTo>
                  <a:pt x="9977" y="11291"/>
                </a:lnTo>
                <a:lnTo>
                  <a:pt x="10026" y="11218"/>
                </a:lnTo>
                <a:lnTo>
                  <a:pt x="10075" y="11120"/>
                </a:lnTo>
                <a:lnTo>
                  <a:pt x="10050" y="11023"/>
                </a:lnTo>
                <a:lnTo>
                  <a:pt x="10002" y="10877"/>
                </a:lnTo>
                <a:lnTo>
                  <a:pt x="9929" y="10731"/>
                </a:lnTo>
                <a:lnTo>
                  <a:pt x="9831" y="10609"/>
                </a:lnTo>
                <a:lnTo>
                  <a:pt x="9783" y="10561"/>
                </a:lnTo>
                <a:lnTo>
                  <a:pt x="9710" y="10536"/>
                </a:lnTo>
                <a:lnTo>
                  <a:pt x="9661" y="10512"/>
                </a:lnTo>
                <a:close/>
                <a:moveTo>
                  <a:pt x="15987" y="10999"/>
                </a:moveTo>
                <a:lnTo>
                  <a:pt x="15890" y="11047"/>
                </a:lnTo>
                <a:lnTo>
                  <a:pt x="15817" y="11120"/>
                </a:lnTo>
                <a:lnTo>
                  <a:pt x="15720" y="11291"/>
                </a:lnTo>
                <a:lnTo>
                  <a:pt x="15598" y="11461"/>
                </a:lnTo>
                <a:lnTo>
                  <a:pt x="15525" y="11631"/>
                </a:lnTo>
                <a:lnTo>
                  <a:pt x="15525" y="11729"/>
                </a:lnTo>
                <a:lnTo>
                  <a:pt x="15549" y="11802"/>
                </a:lnTo>
                <a:lnTo>
                  <a:pt x="15598" y="11850"/>
                </a:lnTo>
                <a:lnTo>
                  <a:pt x="15647" y="11899"/>
                </a:lnTo>
                <a:lnTo>
                  <a:pt x="15720" y="11948"/>
                </a:lnTo>
                <a:lnTo>
                  <a:pt x="15793" y="11948"/>
                </a:lnTo>
                <a:lnTo>
                  <a:pt x="15866" y="11923"/>
                </a:lnTo>
                <a:lnTo>
                  <a:pt x="15939" y="11875"/>
                </a:lnTo>
                <a:lnTo>
                  <a:pt x="16036" y="11704"/>
                </a:lnTo>
                <a:lnTo>
                  <a:pt x="16109" y="11510"/>
                </a:lnTo>
                <a:lnTo>
                  <a:pt x="16182" y="11315"/>
                </a:lnTo>
                <a:lnTo>
                  <a:pt x="16206" y="11218"/>
                </a:lnTo>
                <a:lnTo>
                  <a:pt x="16206" y="11120"/>
                </a:lnTo>
                <a:lnTo>
                  <a:pt x="16182" y="11047"/>
                </a:lnTo>
                <a:lnTo>
                  <a:pt x="16133" y="11023"/>
                </a:lnTo>
                <a:lnTo>
                  <a:pt x="16060" y="10999"/>
                </a:lnTo>
                <a:close/>
                <a:moveTo>
                  <a:pt x="1996" y="11437"/>
                </a:moveTo>
                <a:lnTo>
                  <a:pt x="1948" y="11461"/>
                </a:lnTo>
                <a:lnTo>
                  <a:pt x="1875" y="11485"/>
                </a:lnTo>
                <a:lnTo>
                  <a:pt x="1826" y="11558"/>
                </a:lnTo>
                <a:lnTo>
                  <a:pt x="1802" y="11607"/>
                </a:lnTo>
                <a:lnTo>
                  <a:pt x="1777" y="11680"/>
                </a:lnTo>
                <a:lnTo>
                  <a:pt x="1777" y="11826"/>
                </a:lnTo>
                <a:lnTo>
                  <a:pt x="1777" y="11899"/>
                </a:lnTo>
                <a:lnTo>
                  <a:pt x="1802" y="12021"/>
                </a:lnTo>
                <a:lnTo>
                  <a:pt x="1850" y="12094"/>
                </a:lnTo>
                <a:lnTo>
                  <a:pt x="1899" y="12142"/>
                </a:lnTo>
                <a:lnTo>
                  <a:pt x="1972" y="12167"/>
                </a:lnTo>
                <a:lnTo>
                  <a:pt x="2069" y="12167"/>
                </a:lnTo>
                <a:lnTo>
                  <a:pt x="2118" y="12142"/>
                </a:lnTo>
                <a:lnTo>
                  <a:pt x="2191" y="12094"/>
                </a:lnTo>
                <a:lnTo>
                  <a:pt x="2215" y="12021"/>
                </a:lnTo>
                <a:lnTo>
                  <a:pt x="2264" y="11875"/>
                </a:lnTo>
                <a:lnTo>
                  <a:pt x="2288" y="11753"/>
                </a:lnTo>
                <a:lnTo>
                  <a:pt x="2288" y="11680"/>
                </a:lnTo>
                <a:lnTo>
                  <a:pt x="2288" y="11607"/>
                </a:lnTo>
                <a:lnTo>
                  <a:pt x="2264" y="11534"/>
                </a:lnTo>
                <a:lnTo>
                  <a:pt x="2215" y="11485"/>
                </a:lnTo>
                <a:lnTo>
                  <a:pt x="2142" y="11437"/>
                </a:lnTo>
                <a:close/>
                <a:moveTo>
                  <a:pt x="10221" y="11753"/>
                </a:moveTo>
                <a:lnTo>
                  <a:pt x="10123" y="11802"/>
                </a:lnTo>
                <a:lnTo>
                  <a:pt x="10075" y="11875"/>
                </a:lnTo>
                <a:lnTo>
                  <a:pt x="10075" y="11996"/>
                </a:lnTo>
                <a:lnTo>
                  <a:pt x="10123" y="12094"/>
                </a:lnTo>
                <a:lnTo>
                  <a:pt x="10172" y="12191"/>
                </a:lnTo>
                <a:lnTo>
                  <a:pt x="10342" y="12337"/>
                </a:lnTo>
                <a:lnTo>
                  <a:pt x="10440" y="12410"/>
                </a:lnTo>
                <a:lnTo>
                  <a:pt x="10561" y="12483"/>
                </a:lnTo>
                <a:lnTo>
                  <a:pt x="10683" y="12532"/>
                </a:lnTo>
                <a:lnTo>
                  <a:pt x="10829" y="12532"/>
                </a:lnTo>
                <a:lnTo>
                  <a:pt x="10926" y="12507"/>
                </a:lnTo>
                <a:lnTo>
                  <a:pt x="10999" y="12459"/>
                </a:lnTo>
                <a:lnTo>
                  <a:pt x="11048" y="12386"/>
                </a:lnTo>
                <a:lnTo>
                  <a:pt x="11072" y="12313"/>
                </a:lnTo>
                <a:lnTo>
                  <a:pt x="11072" y="12240"/>
                </a:lnTo>
                <a:lnTo>
                  <a:pt x="11048" y="12167"/>
                </a:lnTo>
                <a:lnTo>
                  <a:pt x="10975" y="12094"/>
                </a:lnTo>
                <a:lnTo>
                  <a:pt x="10902" y="12045"/>
                </a:lnTo>
                <a:lnTo>
                  <a:pt x="10756" y="12021"/>
                </a:lnTo>
                <a:lnTo>
                  <a:pt x="10634" y="11948"/>
                </a:lnTo>
                <a:lnTo>
                  <a:pt x="10488" y="11826"/>
                </a:lnTo>
                <a:lnTo>
                  <a:pt x="10415" y="11777"/>
                </a:lnTo>
                <a:lnTo>
                  <a:pt x="10318" y="11753"/>
                </a:lnTo>
                <a:close/>
                <a:moveTo>
                  <a:pt x="15306" y="11996"/>
                </a:moveTo>
                <a:lnTo>
                  <a:pt x="15257" y="12045"/>
                </a:lnTo>
                <a:lnTo>
                  <a:pt x="15136" y="12167"/>
                </a:lnTo>
                <a:lnTo>
                  <a:pt x="15014" y="12288"/>
                </a:lnTo>
                <a:lnTo>
                  <a:pt x="14868" y="12386"/>
                </a:lnTo>
                <a:lnTo>
                  <a:pt x="14795" y="12434"/>
                </a:lnTo>
                <a:lnTo>
                  <a:pt x="14722" y="12483"/>
                </a:lnTo>
                <a:lnTo>
                  <a:pt x="14698" y="12532"/>
                </a:lnTo>
                <a:lnTo>
                  <a:pt x="14698" y="12605"/>
                </a:lnTo>
                <a:lnTo>
                  <a:pt x="14722" y="12653"/>
                </a:lnTo>
                <a:lnTo>
                  <a:pt x="14746" y="12678"/>
                </a:lnTo>
                <a:lnTo>
                  <a:pt x="14868" y="12726"/>
                </a:lnTo>
                <a:lnTo>
                  <a:pt x="14990" y="12726"/>
                </a:lnTo>
                <a:lnTo>
                  <a:pt x="15111" y="12702"/>
                </a:lnTo>
                <a:lnTo>
                  <a:pt x="15209" y="12629"/>
                </a:lnTo>
                <a:lnTo>
                  <a:pt x="15330" y="12556"/>
                </a:lnTo>
                <a:lnTo>
                  <a:pt x="15428" y="12483"/>
                </a:lnTo>
                <a:lnTo>
                  <a:pt x="15501" y="12386"/>
                </a:lnTo>
                <a:lnTo>
                  <a:pt x="15574" y="12288"/>
                </a:lnTo>
                <a:lnTo>
                  <a:pt x="15598" y="12215"/>
                </a:lnTo>
                <a:lnTo>
                  <a:pt x="15598" y="12142"/>
                </a:lnTo>
                <a:lnTo>
                  <a:pt x="15574" y="12094"/>
                </a:lnTo>
                <a:lnTo>
                  <a:pt x="15525" y="12045"/>
                </a:lnTo>
                <a:lnTo>
                  <a:pt x="15452" y="11996"/>
                </a:lnTo>
                <a:close/>
                <a:moveTo>
                  <a:pt x="14114" y="12605"/>
                </a:moveTo>
                <a:lnTo>
                  <a:pt x="14041" y="12629"/>
                </a:lnTo>
                <a:lnTo>
                  <a:pt x="13968" y="12678"/>
                </a:lnTo>
                <a:lnTo>
                  <a:pt x="13895" y="12726"/>
                </a:lnTo>
                <a:lnTo>
                  <a:pt x="13797" y="12751"/>
                </a:lnTo>
                <a:lnTo>
                  <a:pt x="13700" y="12751"/>
                </a:lnTo>
                <a:lnTo>
                  <a:pt x="13578" y="12775"/>
                </a:lnTo>
                <a:lnTo>
                  <a:pt x="13481" y="12848"/>
                </a:lnTo>
                <a:lnTo>
                  <a:pt x="13432" y="12872"/>
                </a:lnTo>
                <a:lnTo>
                  <a:pt x="13408" y="12921"/>
                </a:lnTo>
                <a:lnTo>
                  <a:pt x="13408" y="12970"/>
                </a:lnTo>
                <a:lnTo>
                  <a:pt x="13432" y="13018"/>
                </a:lnTo>
                <a:lnTo>
                  <a:pt x="13457" y="13091"/>
                </a:lnTo>
                <a:lnTo>
                  <a:pt x="13505" y="13116"/>
                </a:lnTo>
                <a:lnTo>
                  <a:pt x="13603" y="13164"/>
                </a:lnTo>
                <a:lnTo>
                  <a:pt x="13724" y="13189"/>
                </a:lnTo>
                <a:lnTo>
                  <a:pt x="13870" y="13189"/>
                </a:lnTo>
                <a:lnTo>
                  <a:pt x="14016" y="13164"/>
                </a:lnTo>
                <a:lnTo>
                  <a:pt x="14162" y="13091"/>
                </a:lnTo>
                <a:lnTo>
                  <a:pt x="14284" y="12994"/>
                </a:lnTo>
                <a:lnTo>
                  <a:pt x="14333" y="12945"/>
                </a:lnTo>
                <a:lnTo>
                  <a:pt x="14357" y="12872"/>
                </a:lnTo>
                <a:lnTo>
                  <a:pt x="14357" y="12799"/>
                </a:lnTo>
                <a:lnTo>
                  <a:pt x="14357" y="12726"/>
                </a:lnTo>
                <a:lnTo>
                  <a:pt x="14333" y="12678"/>
                </a:lnTo>
                <a:lnTo>
                  <a:pt x="14284" y="12653"/>
                </a:lnTo>
                <a:lnTo>
                  <a:pt x="14235" y="12605"/>
                </a:lnTo>
                <a:close/>
                <a:moveTo>
                  <a:pt x="6668" y="512"/>
                </a:moveTo>
                <a:lnTo>
                  <a:pt x="6887" y="755"/>
                </a:lnTo>
                <a:lnTo>
                  <a:pt x="7130" y="950"/>
                </a:lnTo>
                <a:lnTo>
                  <a:pt x="7398" y="1120"/>
                </a:lnTo>
                <a:lnTo>
                  <a:pt x="7666" y="1290"/>
                </a:lnTo>
                <a:lnTo>
                  <a:pt x="8250" y="1558"/>
                </a:lnTo>
                <a:lnTo>
                  <a:pt x="8834" y="1801"/>
                </a:lnTo>
                <a:lnTo>
                  <a:pt x="9320" y="2020"/>
                </a:lnTo>
                <a:lnTo>
                  <a:pt x="9807" y="2215"/>
                </a:lnTo>
                <a:lnTo>
                  <a:pt x="10780" y="2604"/>
                </a:lnTo>
                <a:lnTo>
                  <a:pt x="11194" y="2799"/>
                </a:lnTo>
                <a:lnTo>
                  <a:pt x="11559" y="3018"/>
                </a:lnTo>
                <a:lnTo>
                  <a:pt x="11729" y="3115"/>
                </a:lnTo>
                <a:lnTo>
                  <a:pt x="11924" y="3188"/>
                </a:lnTo>
                <a:lnTo>
                  <a:pt x="12094" y="3261"/>
                </a:lnTo>
                <a:lnTo>
                  <a:pt x="12240" y="3358"/>
                </a:lnTo>
                <a:lnTo>
                  <a:pt x="12264" y="3407"/>
                </a:lnTo>
                <a:lnTo>
                  <a:pt x="12313" y="3456"/>
                </a:lnTo>
                <a:lnTo>
                  <a:pt x="12410" y="3480"/>
                </a:lnTo>
                <a:lnTo>
                  <a:pt x="12435" y="3942"/>
                </a:lnTo>
                <a:lnTo>
                  <a:pt x="11851" y="3650"/>
                </a:lnTo>
                <a:lnTo>
                  <a:pt x="11389" y="3407"/>
                </a:lnTo>
                <a:lnTo>
                  <a:pt x="11170" y="3310"/>
                </a:lnTo>
                <a:lnTo>
                  <a:pt x="10926" y="3237"/>
                </a:lnTo>
                <a:lnTo>
                  <a:pt x="10878" y="3237"/>
                </a:lnTo>
                <a:lnTo>
                  <a:pt x="10853" y="3261"/>
                </a:lnTo>
                <a:lnTo>
                  <a:pt x="10853" y="3285"/>
                </a:lnTo>
                <a:lnTo>
                  <a:pt x="10853" y="3310"/>
                </a:lnTo>
                <a:lnTo>
                  <a:pt x="11024" y="3480"/>
                </a:lnTo>
                <a:lnTo>
                  <a:pt x="11218" y="3626"/>
                </a:lnTo>
                <a:lnTo>
                  <a:pt x="11608" y="3869"/>
                </a:lnTo>
                <a:lnTo>
                  <a:pt x="12045" y="4113"/>
                </a:lnTo>
                <a:lnTo>
                  <a:pt x="12459" y="4307"/>
                </a:lnTo>
                <a:lnTo>
                  <a:pt x="12483" y="4818"/>
                </a:lnTo>
                <a:lnTo>
                  <a:pt x="12337" y="4770"/>
                </a:lnTo>
                <a:lnTo>
                  <a:pt x="12216" y="4721"/>
                </a:lnTo>
                <a:lnTo>
                  <a:pt x="12021" y="4672"/>
                </a:lnTo>
                <a:lnTo>
                  <a:pt x="11729" y="4526"/>
                </a:lnTo>
                <a:lnTo>
                  <a:pt x="11413" y="4380"/>
                </a:lnTo>
                <a:lnTo>
                  <a:pt x="11218" y="4259"/>
                </a:lnTo>
                <a:lnTo>
                  <a:pt x="11121" y="4234"/>
                </a:lnTo>
                <a:lnTo>
                  <a:pt x="11024" y="4210"/>
                </a:lnTo>
                <a:lnTo>
                  <a:pt x="10975" y="4210"/>
                </a:lnTo>
                <a:lnTo>
                  <a:pt x="10951" y="4259"/>
                </a:lnTo>
                <a:lnTo>
                  <a:pt x="10951" y="4283"/>
                </a:lnTo>
                <a:lnTo>
                  <a:pt x="10951" y="4332"/>
                </a:lnTo>
                <a:lnTo>
                  <a:pt x="11024" y="4429"/>
                </a:lnTo>
                <a:lnTo>
                  <a:pt x="11121" y="4526"/>
                </a:lnTo>
                <a:lnTo>
                  <a:pt x="11218" y="4599"/>
                </a:lnTo>
                <a:lnTo>
                  <a:pt x="11340" y="4672"/>
                </a:lnTo>
                <a:lnTo>
                  <a:pt x="11608" y="4818"/>
                </a:lnTo>
                <a:lnTo>
                  <a:pt x="11826" y="4916"/>
                </a:lnTo>
                <a:lnTo>
                  <a:pt x="12143" y="5037"/>
                </a:lnTo>
                <a:lnTo>
                  <a:pt x="12313" y="5086"/>
                </a:lnTo>
                <a:lnTo>
                  <a:pt x="12410" y="5086"/>
                </a:lnTo>
                <a:lnTo>
                  <a:pt x="12483" y="5062"/>
                </a:lnTo>
                <a:lnTo>
                  <a:pt x="12483" y="5743"/>
                </a:lnTo>
                <a:lnTo>
                  <a:pt x="12289" y="5621"/>
                </a:lnTo>
                <a:lnTo>
                  <a:pt x="12094" y="5475"/>
                </a:lnTo>
                <a:lnTo>
                  <a:pt x="11608" y="5256"/>
                </a:lnTo>
                <a:lnTo>
                  <a:pt x="11194" y="5110"/>
                </a:lnTo>
                <a:lnTo>
                  <a:pt x="11024" y="5062"/>
                </a:lnTo>
                <a:lnTo>
                  <a:pt x="10926" y="5062"/>
                </a:lnTo>
                <a:lnTo>
                  <a:pt x="10902" y="5086"/>
                </a:lnTo>
                <a:lnTo>
                  <a:pt x="10878" y="5110"/>
                </a:lnTo>
                <a:lnTo>
                  <a:pt x="10951" y="5232"/>
                </a:lnTo>
                <a:lnTo>
                  <a:pt x="11024" y="5305"/>
                </a:lnTo>
                <a:lnTo>
                  <a:pt x="11121" y="5378"/>
                </a:lnTo>
                <a:lnTo>
                  <a:pt x="11267" y="5451"/>
                </a:lnTo>
                <a:lnTo>
                  <a:pt x="11535" y="5548"/>
                </a:lnTo>
                <a:lnTo>
                  <a:pt x="11754" y="5646"/>
                </a:lnTo>
                <a:lnTo>
                  <a:pt x="12094" y="5792"/>
                </a:lnTo>
                <a:lnTo>
                  <a:pt x="12240" y="5889"/>
                </a:lnTo>
                <a:lnTo>
                  <a:pt x="12386" y="6011"/>
                </a:lnTo>
                <a:lnTo>
                  <a:pt x="12483" y="6108"/>
                </a:lnTo>
                <a:lnTo>
                  <a:pt x="12483" y="6254"/>
                </a:lnTo>
                <a:lnTo>
                  <a:pt x="12337" y="6157"/>
                </a:lnTo>
                <a:lnTo>
                  <a:pt x="12191" y="6084"/>
                </a:lnTo>
                <a:lnTo>
                  <a:pt x="11899" y="5938"/>
                </a:lnTo>
                <a:lnTo>
                  <a:pt x="11705" y="5816"/>
                </a:lnTo>
                <a:lnTo>
                  <a:pt x="11510" y="5743"/>
                </a:lnTo>
                <a:lnTo>
                  <a:pt x="11291" y="5670"/>
                </a:lnTo>
                <a:lnTo>
                  <a:pt x="11194" y="5670"/>
                </a:lnTo>
                <a:lnTo>
                  <a:pt x="11097" y="5694"/>
                </a:lnTo>
                <a:lnTo>
                  <a:pt x="11072" y="5694"/>
                </a:lnTo>
                <a:lnTo>
                  <a:pt x="11072" y="5719"/>
                </a:lnTo>
                <a:lnTo>
                  <a:pt x="11145" y="5816"/>
                </a:lnTo>
                <a:lnTo>
                  <a:pt x="11218" y="5889"/>
                </a:lnTo>
                <a:lnTo>
                  <a:pt x="11413" y="6035"/>
                </a:lnTo>
                <a:lnTo>
                  <a:pt x="11826" y="6254"/>
                </a:lnTo>
                <a:lnTo>
                  <a:pt x="12143" y="6449"/>
                </a:lnTo>
                <a:lnTo>
                  <a:pt x="12289" y="6522"/>
                </a:lnTo>
                <a:lnTo>
                  <a:pt x="12459" y="6570"/>
                </a:lnTo>
                <a:lnTo>
                  <a:pt x="12459" y="6838"/>
                </a:lnTo>
                <a:lnTo>
                  <a:pt x="12459" y="6862"/>
                </a:lnTo>
                <a:lnTo>
                  <a:pt x="12337" y="6765"/>
                </a:lnTo>
                <a:lnTo>
                  <a:pt x="12216" y="6668"/>
                </a:lnTo>
                <a:lnTo>
                  <a:pt x="12094" y="6619"/>
                </a:lnTo>
                <a:lnTo>
                  <a:pt x="11924" y="6546"/>
                </a:lnTo>
                <a:lnTo>
                  <a:pt x="11729" y="6473"/>
                </a:lnTo>
                <a:lnTo>
                  <a:pt x="11486" y="6424"/>
                </a:lnTo>
                <a:lnTo>
                  <a:pt x="11267" y="6376"/>
                </a:lnTo>
                <a:lnTo>
                  <a:pt x="11072" y="6303"/>
                </a:lnTo>
                <a:lnTo>
                  <a:pt x="11048" y="6303"/>
                </a:lnTo>
                <a:lnTo>
                  <a:pt x="11048" y="6327"/>
                </a:lnTo>
                <a:lnTo>
                  <a:pt x="11145" y="6449"/>
                </a:lnTo>
                <a:lnTo>
                  <a:pt x="11267" y="6546"/>
                </a:lnTo>
                <a:lnTo>
                  <a:pt x="11389" y="6619"/>
                </a:lnTo>
                <a:lnTo>
                  <a:pt x="11535" y="6692"/>
                </a:lnTo>
                <a:lnTo>
                  <a:pt x="11948" y="6862"/>
                </a:lnTo>
                <a:lnTo>
                  <a:pt x="12143" y="6960"/>
                </a:lnTo>
                <a:lnTo>
                  <a:pt x="12216" y="7033"/>
                </a:lnTo>
                <a:lnTo>
                  <a:pt x="12289" y="7106"/>
                </a:lnTo>
                <a:lnTo>
                  <a:pt x="12362" y="7179"/>
                </a:lnTo>
                <a:lnTo>
                  <a:pt x="12459" y="7179"/>
                </a:lnTo>
                <a:lnTo>
                  <a:pt x="12459" y="7592"/>
                </a:lnTo>
                <a:lnTo>
                  <a:pt x="12264" y="7495"/>
                </a:lnTo>
                <a:lnTo>
                  <a:pt x="12070" y="7422"/>
                </a:lnTo>
                <a:lnTo>
                  <a:pt x="11802" y="7349"/>
                </a:lnTo>
                <a:lnTo>
                  <a:pt x="11389" y="7106"/>
                </a:lnTo>
                <a:lnTo>
                  <a:pt x="11121" y="7008"/>
                </a:lnTo>
                <a:lnTo>
                  <a:pt x="11024" y="6984"/>
                </a:lnTo>
                <a:lnTo>
                  <a:pt x="10999" y="6984"/>
                </a:lnTo>
                <a:lnTo>
                  <a:pt x="10975" y="7008"/>
                </a:lnTo>
                <a:lnTo>
                  <a:pt x="10975" y="7057"/>
                </a:lnTo>
                <a:lnTo>
                  <a:pt x="10975" y="7106"/>
                </a:lnTo>
                <a:lnTo>
                  <a:pt x="10999" y="7227"/>
                </a:lnTo>
                <a:lnTo>
                  <a:pt x="11097" y="7325"/>
                </a:lnTo>
                <a:lnTo>
                  <a:pt x="11194" y="7398"/>
                </a:lnTo>
                <a:lnTo>
                  <a:pt x="11437" y="7544"/>
                </a:lnTo>
                <a:lnTo>
                  <a:pt x="11632" y="7641"/>
                </a:lnTo>
                <a:lnTo>
                  <a:pt x="11997" y="7836"/>
                </a:lnTo>
                <a:lnTo>
                  <a:pt x="12240" y="7909"/>
                </a:lnTo>
                <a:lnTo>
                  <a:pt x="12362" y="7933"/>
                </a:lnTo>
                <a:lnTo>
                  <a:pt x="12459" y="7957"/>
                </a:lnTo>
                <a:lnTo>
                  <a:pt x="12459" y="8298"/>
                </a:lnTo>
                <a:lnTo>
                  <a:pt x="12216" y="8176"/>
                </a:lnTo>
                <a:lnTo>
                  <a:pt x="11972" y="8055"/>
                </a:lnTo>
                <a:lnTo>
                  <a:pt x="11754" y="7909"/>
                </a:lnTo>
                <a:lnTo>
                  <a:pt x="11535" y="7738"/>
                </a:lnTo>
                <a:lnTo>
                  <a:pt x="11413" y="7665"/>
                </a:lnTo>
                <a:lnTo>
                  <a:pt x="11291" y="7617"/>
                </a:lnTo>
                <a:lnTo>
                  <a:pt x="11170" y="7592"/>
                </a:lnTo>
                <a:lnTo>
                  <a:pt x="11048" y="7568"/>
                </a:lnTo>
                <a:lnTo>
                  <a:pt x="11048" y="7592"/>
                </a:lnTo>
                <a:lnTo>
                  <a:pt x="11024" y="7617"/>
                </a:lnTo>
                <a:lnTo>
                  <a:pt x="11072" y="7714"/>
                </a:lnTo>
                <a:lnTo>
                  <a:pt x="11145" y="7836"/>
                </a:lnTo>
                <a:lnTo>
                  <a:pt x="11243" y="7933"/>
                </a:lnTo>
                <a:lnTo>
                  <a:pt x="11364" y="8006"/>
                </a:lnTo>
                <a:lnTo>
                  <a:pt x="11583" y="8176"/>
                </a:lnTo>
                <a:lnTo>
                  <a:pt x="11802" y="8322"/>
                </a:lnTo>
                <a:lnTo>
                  <a:pt x="12118" y="8493"/>
                </a:lnTo>
                <a:lnTo>
                  <a:pt x="12289" y="8590"/>
                </a:lnTo>
                <a:lnTo>
                  <a:pt x="12459" y="8663"/>
                </a:lnTo>
                <a:lnTo>
                  <a:pt x="12483" y="9101"/>
                </a:lnTo>
                <a:lnTo>
                  <a:pt x="12435" y="9028"/>
                </a:lnTo>
                <a:lnTo>
                  <a:pt x="12386" y="8979"/>
                </a:lnTo>
                <a:lnTo>
                  <a:pt x="12216" y="8882"/>
                </a:lnTo>
                <a:lnTo>
                  <a:pt x="11899" y="8736"/>
                </a:lnTo>
                <a:lnTo>
                  <a:pt x="11559" y="8517"/>
                </a:lnTo>
                <a:lnTo>
                  <a:pt x="11364" y="8420"/>
                </a:lnTo>
                <a:lnTo>
                  <a:pt x="11291" y="8395"/>
                </a:lnTo>
                <a:lnTo>
                  <a:pt x="11194" y="8371"/>
                </a:lnTo>
                <a:lnTo>
                  <a:pt x="11170" y="8371"/>
                </a:lnTo>
                <a:lnTo>
                  <a:pt x="11170" y="8395"/>
                </a:lnTo>
                <a:lnTo>
                  <a:pt x="11194" y="8493"/>
                </a:lnTo>
                <a:lnTo>
                  <a:pt x="11218" y="8566"/>
                </a:lnTo>
                <a:lnTo>
                  <a:pt x="11364" y="8712"/>
                </a:lnTo>
                <a:lnTo>
                  <a:pt x="11535" y="8858"/>
                </a:lnTo>
                <a:lnTo>
                  <a:pt x="11681" y="8955"/>
                </a:lnTo>
                <a:lnTo>
                  <a:pt x="11851" y="9052"/>
                </a:lnTo>
                <a:lnTo>
                  <a:pt x="12070" y="9174"/>
                </a:lnTo>
                <a:lnTo>
                  <a:pt x="12167" y="9223"/>
                </a:lnTo>
                <a:lnTo>
                  <a:pt x="12264" y="9247"/>
                </a:lnTo>
                <a:lnTo>
                  <a:pt x="12362" y="9247"/>
                </a:lnTo>
                <a:lnTo>
                  <a:pt x="12459" y="9223"/>
                </a:lnTo>
                <a:lnTo>
                  <a:pt x="12483" y="9198"/>
                </a:lnTo>
                <a:lnTo>
                  <a:pt x="12508" y="10025"/>
                </a:lnTo>
                <a:lnTo>
                  <a:pt x="12386" y="9879"/>
                </a:lnTo>
                <a:lnTo>
                  <a:pt x="12240" y="9758"/>
                </a:lnTo>
                <a:lnTo>
                  <a:pt x="11924" y="9515"/>
                </a:lnTo>
                <a:lnTo>
                  <a:pt x="11608" y="9296"/>
                </a:lnTo>
                <a:lnTo>
                  <a:pt x="11267" y="9101"/>
                </a:lnTo>
                <a:lnTo>
                  <a:pt x="11243" y="9077"/>
                </a:lnTo>
                <a:lnTo>
                  <a:pt x="11218" y="9101"/>
                </a:lnTo>
                <a:lnTo>
                  <a:pt x="11218" y="9125"/>
                </a:lnTo>
                <a:lnTo>
                  <a:pt x="11218" y="9150"/>
                </a:lnTo>
                <a:lnTo>
                  <a:pt x="11340" y="9296"/>
                </a:lnTo>
                <a:lnTo>
                  <a:pt x="11462" y="9466"/>
                </a:lnTo>
                <a:lnTo>
                  <a:pt x="11608" y="9612"/>
                </a:lnTo>
                <a:lnTo>
                  <a:pt x="11754" y="9733"/>
                </a:lnTo>
                <a:lnTo>
                  <a:pt x="11924" y="9855"/>
                </a:lnTo>
                <a:lnTo>
                  <a:pt x="12094" y="9952"/>
                </a:lnTo>
                <a:lnTo>
                  <a:pt x="12289" y="10050"/>
                </a:lnTo>
                <a:lnTo>
                  <a:pt x="12459" y="10098"/>
                </a:lnTo>
                <a:lnTo>
                  <a:pt x="12508" y="10098"/>
                </a:lnTo>
                <a:lnTo>
                  <a:pt x="12508" y="10488"/>
                </a:lnTo>
                <a:lnTo>
                  <a:pt x="12289" y="10317"/>
                </a:lnTo>
                <a:lnTo>
                  <a:pt x="11802" y="10001"/>
                </a:lnTo>
                <a:lnTo>
                  <a:pt x="11608" y="9855"/>
                </a:lnTo>
                <a:lnTo>
                  <a:pt x="11486" y="9782"/>
                </a:lnTo>
                <a:lnTo>
                  <a:pt x="11389" y="9733"/>
                </a:lnTo>
                <a:lnTo>
                  <a:pt x="11364" y="9758"/>
                </a:lnTo>
                <a:lnTo>
                  <a:pt x="11364" y="9855"/>
                </a:lnTo>
                <a:lnTo>
                  <a:pt x="11389" y="9952"/>
                </a:lnTo>
                <a:lnTo>
                  <a:pt x="11437" y="10050"/>
                </a:lnTo>
                <a:lnTo>
                  <a:pt x="11510" y="10147"/>
                </a:lnTo>
                <a:lnTo>
                  <a:pt x="11681" y="10317"/>
                </a:lnTo>
                <a:lnTo>
                  <a:pt x="11851" y="10439"/>
                </a:lnTo>
                <a:lnTo>
                  <a:pt x="12094" y="10585"/>
                </a:lnTo>
                <a:lnTo>
                  <a:pt x="12313" y="10780"/>
                </a:lnTo>
                <a:lnTo>
                  <a:pt x="12410" y="10877"/>
                </a:lnTo>
                <a:lnTo>
                  <a:pt x="12508" y="10999"/>
                </a:lnTo>
                <a:lnTo>
                  <a:pt x="12483" y="11291"/>
                </a:lnTo>
                <a:lnTo>
                  <a:pt x="11875" y="10901"/>
                </a:lnTo>
                <a:lnTo>
                  <a:pt x="11705" y="10780"/>
                </a:lnTo>
                <a:lnTo>
                  <a:pt x="11535" y="10658"/>
                </a:lnTo>
                <a:lnTo>
                  <a:pt x="11462" y="10609"/>
                </a:lnTo>
                <a:lnTo>
                  <a:pt x="11364" y="10585"/>
                </a:lnTo>
                <a:lnTo>
                  <a:pt x="11267" y="10561"/>
                </a:lnTo>
                <a:lnTo>
                  <a:pt x="11145" y="10585"/>
                </a:lnTo>
                <a:lnTo>
                  <a:pt x="11121" y="10609"/>
                </a:lnTo>
                <a:lnTo>
                  <a:pt x="11145" y="10634"/>
                </a:lnTo>
                <a:lnTo>
                  <a:pt x="11291" y="10780"/>
                </a:lnTo>
                <a:lnTo>
                  <a:pt x="11413" y="10926"/>
                </a:lnTo>
                <a:lnTo>
                  <a:pt x="11535" y="11072"/>
                </a:lnTo>
                <a:lnTo>
                  <a:pt x="11705" y="11218"/>
                </a:lnTo>
                <a:lnTo>
                  <a:pt x="12070" y="11485"/>
                </a:lnTo>
                <a:lnTo>
                  <a:pt x="12483" y="11729"/>
                </a:lnTo>
                <a:lnTo>
                  <a:pt x="12459" y="12094"/>
                </a:lnTo>
                <a:lnTo>
                  <a:pt x="12191" y="11923"/>
                </a:lnTo>
                <a:lnTo>
                  <a:pt x="11948" y="11777"/>
                </a:lnTo>
                <a:lnTo>
                  <a:pt x="11559" y="11558"/>
                </a:lnTo>
                <a:lnTo>
                  <a:pt x="11170" y="11388"/>
                </a:lnTo>
                <a:lnTo>
                  <a:pt x="11145" y="11388"/>
                </a:lnTo>
                <a:lnTo>
                  <a:pt x="11145" y="11485"/>
                </a:lnTo>
                <a:lnTo>
                  <a:pt x="11170" y="11558"/>
                </a:lnTo>
                <a:lnTo>
                  <a:pt x="11243" y="11704"/>
                </a:lnTo>
                <a:lnTo>
                  <a:pt x="11364" y="11850"/>
                </a:lnTo>
                <a:lnTo>
                  <a:pt x="11510" y="11948"/>
                </a:lnTo>
                <a:lnTo>
                  <a:pt x="11754" y="12118"/>
                </a:lnTo>
                <a:lnTo>
                  <a:pt x="12021" y="12288"/>
                </a:lnTo>
                <a:lnTo>
                  <a:pt x="12216" y="12434"/>
                </a:lnTo>
                <a:lnTo>
                  <a:pt x="12435" y="12556"/>
                </a:lnTo>
                <a:lnTo>
                  <a:pt x="12435" y="12799"/>
                </a:lnTo>
                <a:lnTo>
                  <a:pt x="12337" y="12824"/>
                </a:lnTo>
                <a:lnTo>
                  <a:pt x="12264" y="12848"/>
                </a:lnTo>
                <a:lnTo>
                  <a:pt x="12143" y="12775"/>
                </a:lnTo>
                <a:lnTo>
                  <a:pt x="11972" y="12629"/>
                </a:lnTo>
                <a:lnTo>
                  <a:pt x="11802" y="12507"/>
                </a:lnTo>
                <a:lnTo>
                  <a:pt x="11632" y="12361"/>
                </a:lnTo>
                <a:lnTo>
                  <a:pt x="11462" y="12240"/>
                </a:lnTo>
                <a:lnTo>
                  <a:pt x="11413" y="12240"/>
                </a:lnTo>
                <a:lnTo>
                  <a:pt x="11413" y="12288"/>
                </a:lnTo>
                <a:lnTo>
                  <a:pt x="11413" y="12361"/>
                </a:lnTo>
                <a:lnTo>
                  <a:pt x="11413" y="12434"/>
                </a:lnTo>
                <a:lnTo>
                  <a:pt x="11486" y="12605"/>
                </a:lnTo>
                <a:lnTo>
                  <a:pt x="11389" y="12605"/>
                </a:lnTo>
                <a:lnTo>
                  <a:pt x="11267" y="12653"/>
                </a:lnTo>
                <a:lnTo>
                  <a:pt x="11243" y="12678"/>
                </a:lnTo>
                <a:lnTo>
                  <a:pt x="11218" y="12726"/>
                </a:lnTo>
                <a:lnTo>
                  <a:pt x="11218" y="12775"/>
                </a:lnTo>
                <a:lnTo>
                  <a:pt x="11218" y="12848"/>
                </a:lnTo>
                <a:lnTo>
                  <a:pt x="11291" y="12921"/>
                </a:lnTo>
                <a:lnTo>
                  <a:pt x="11364" y="12994"/>
                </a:lnTo>
                <a:lnTo>
                  <a:pt x="11486" y="13043"/>
                </a:lnTo>
                <a:lnTo>
                  <a:pt x="11583" y="13091"/>
                </a:lnTo>
                <a:lnTo>
                  <a:pt x="11705" y="13140"/>
                </a:lnTo>
                <a:lnTo>
                  <a:pt x="11802" y="13140"/>
                </a:lnTo>
                <a:lnTo>
                  <a:pt x="11924" y="13116"/>
                </a:lnTo>
                <a:lnTo>
                  <a:pt x="12021" y="13067"/>
                </a:lnTo>
                <a:lnTo>
                  <a:pt x="12240" y="13189"/>
                </a:lnTo>
                <a:lnTo>
                  <a:pt x="12410" y="13335"/>
                </a:lnTo>
                <a:lnTo>
                  <a:pt x="12386" y="13602"/>
                </a:lnTo>
                <a:lnTo>
                  <a:pt x="11802" y="13286"/>
                </a:lnTo>
                <a:lnTo>
                  <a:pt x="11510" y="13140"/>
                </a:lnTo>
                <a:lnTo>
                  <a:pt x="11194" y="13018"/>
                </a:lnTo>
                <a:lnTo>
                  <a:pt x="11170" y="13018"/>
                </a:lnTo>
                <a:lnTo>
                  <a:pt x="11145" y="13116"/>
                </a:lnTo>
                <a:lnTo>
                  <a:pt x="11170" y="13213"/>
                </a:lnTo>
                <a:lnTo>
                  <a:pt x="11218" y="13286"/>
                </a:lnTo>
                <a:lnTo>
                  <a:pt x="11291" y="13359"/>
                </a:lnTo>
                <a:lnTo>
                  <a:pt x="11437" y="13456"/>
                </a:lnTo>
                <a:lnTo>
                  <a:pt x="11608" y="13529"/>
                </a:lnTo>
                <a:lnTo>
                  <a:pt x="11802" y="13651"/>
                </a:lnTo>
                <a:lnTo>
                  <a:pt x="11997" y="13773"/>
                </a:lnTo>
                <a:lnTo>
                  <a:pt x="12191" y="13894"/>
                </a:lnTo>
                <a:lnTo>
                  <a:pt x="12386" y="14016"/>
                </a:lnTo>
                <a:lnTo>
                  <a:pt x="12386" y="14332"/>
                </a:lnTo>
                <a:lnTo>
                  <a:pt x="11851" y="13943"/>
                </a:lnTo>
                <a:lnTo>
                  <a:pt x="11705" y="13846"/>
                </a:lnTo>
                <a:lnTo>
                  <a:pt x="11510" y="13724"/>
                </a:lnTo>
                <a:lnTo>
                  <a:pt x="11413" y="13700"/>
                </a:lnTo>
                <a:lnTo>
                  <a:pt x="11316" y="13675"/>
                </a:lnTo>
                <a:lnTo>
                  <a:pt x="11218" y="13675"/>
                </a:lnTo>
                <a:lnTo>
                  <a:pt x="11121" y="13700"/>
                </a:lnTo>
                <a:lnTo>
                  <a:pt x="11121" y="13724"/>
                </a:lnTo>
                <a:lnTo>
                  <a:pt x="11121" y="13748"/>
                </a:lnTo>
                <a:lnTo>
                  <a:pt x="11145" y="13821"/>
                </a:lnTo>
                <a:lnTo>
                  <a:pt x="11218" y="13919"/>
                </a:lnTo>
                <a:lnTo>
                  <a:pt x="11364" y="14040"/>
                </a:lnTo>
                <a:lnTo>
                  <a:pt x="11729" y="14284"/>
                </a:lnTo>
                <a:lnTo>
                  <a:pt x="12045" y="14551"/>
                </a:lnTo>
                <a:lnTo>
                  <a:pt x="12191" y="14673"/>
                </a:lnTo>
                <a:lnTo>
                  <a:pt x="12386" y="14795"/>
                </a:lnTo>
                <a:lnTo>
                  <a:pt x="12386" y="15281"/>
                </a:lnTo>
                <a:lnTo>
                  <a:pt x="12289" y="15184"/>
                </a:lnTo>
                <a:lnTo>
                  <a:pt x="12167" y="15087"/>
                </a:lnTo>
                <a:lnTo>
                  <a:pt x="12021" y="14916"/>
                </a:lnTo>
                <a:lnTo>
                  <a:pt x="11851" y="14746"/>
                </a:lnTo>
                <a:lnTo>
                  <a:pt x="11656" y="14600"/>
                </a:lnTo>
                <a:lnTo>
                  <a:pt x="11413" y="14503"/>
                </a:lnTo>
                <a:lnTo>
                  <a:pt x="11170" y="14430"/>
                </a:lnTo>
                <a:lnTo>
                  <a:pt x="10926" y="14430"/>
                </a:lnTo>
                <a:lnTo>
                  <a:pt x="10902" y="14454"/>
                </a:lnTo>
                <a:lnTo>
                  <a:pt x="10902" y="14478"/>
                </a:lnTo>
                <a:lnTo>
                  <a:pt x="10975" y="14551"/>
                </a:lnTo>
                <a:lnTo>
                  <a:pt x="11024" y="14600"/>
                </a:lnTo>
                <a:lnTo>
                  <a:pt x="11194" y="14697"/>
                </a:lnTo>
                <a:lnTo>
                  <a:pt x="11462" y="14892"/>
                </a:lnTo>
                <a:lnTo>
                  <a:pt x="11608" y="14989"/>
                </a:lnTo>
                <a:lnTo>
                  <a:pt x="11729" y="15111"/>
                </a:lnTo>
                <a:lnTo>
                  <a:pt x="11875" y="15281"/>
                </a:lnTo>
                <a:lnTo>
                  <a:pt x="12021" y="15452"/>
                </a:lnTo>
                <a:lnTo>
                  <a:pt x="12118" y="15525"/>
                </a:lnTo>
                <a:lnTo>
                  <a:pt x="12191" y="15573"/>
                </a:lnTo>
                <a:lnTo>
                  <a:pt x="12313" y="15622"/>
                </a:lnTo>
                <a:lnTo>
                  <a:pt x="12410" y="15646"/>
                </a:lnTo>
                <a:lnTo>
                  <a:pt x="12435" y="16133"/>
                </a:lnTo>
                <a:lnTo>
                  <a:pt x="12386" y="16133"/>
                </a:lnTo>
                <a:lnTo>
                  <a:pt x="12362" y="16084"/>
                </a:lnTo>
                <a:lnTo>
                  <a:pt x="12240" y="15963"/>
                </a:lnTo>
                <a:lnTo>
                  <a:pt x="12070" y="15841"/>
                </a:lnTo>
                <a:lnTo>
                  <a:pt x="11754" y="15622"/>
                </a:lnTo>
                <a:lnTo>
                  <a:pt x="11413" y="15354"/>
                </a:lnTo>
                <a:lnTo>
                  <a:pt x="11243" y="15233"/>
                </a:lnTo>
                <a:lnTo>
                  <a:pt x="11072" y="15160"/>
                </a:lnTo>
                <a:lnTo>
                  <a:pt x="11048" y="15160"/>
                </a:lnTo>
                <a:lnTo>
                  <a:pt x="11024" y="15184"/>
                </a:lnTo>
                <a:lnTo>
                  <a:pt x="11048" y="15281"/>
                </a:lnTo>
                <a:lnTo>
                  <a:pt x="11072" y="15354"/>
                </a:lnTo>
                <a:lnTo>
                  <a:pt x="11170" y="15500"/>
                </a:lnTo>
                <a:lnTo>
                  <a:pt x="11291" y="15622"/>
                </a:lnTo>
                <a:lnTo>
                  <a:pt x="11437" y="15744"/>
                </a:lnTo>
                <a:lnTo>
                  <a:pt x="11218" y="15646"/>
                </a:lnTo>
                <a:lnTo>
                  <a:pt x="9564" y="14916"/>
                </a:lnTo>
                <a:lnTo>
                  <a:pt x="8055" y="14259"/>
                </a:lnTo>
                <a:lnTo>
                  <a:pt x="7301" y="13894"/>
                </a:lnTo>
                <a:lnTo>
                  <a:pt x="7130" y="13797"/>
                </a:lnTo>
                <a:lnTo>
                  <a:pt x="6863" y="13675"/>
                </a:lnTo>
                <a:lnTo>
                  <a:pt x="6863" y="13602"/>
                </a:lnTo>
                <a:lnTo>
                  <a:pt x="6814" y="12775"/>
                </a:lnTo>
                <a:lnTo>
                  <a:pt x="6765" y="11972"/>
                </a:lnTo>
                <a:lnTo>
                  <a:pt x="6692" y="11145"/>
                </a:lnTo>
                <a:lnTo>
                  <a:pt x="6668" y="10317"/>
                </a:lnTo>
                <a:lnTo>
                  <a:pt x="6668" y="9393"/>
                </a:lnTo>
                <a:lnTo>
                  <a:pt x="6692" y="8493"/>
                </a:lnTo>
                <a:lnTo>
                  <a:pt x="6717" y="7568"/>
                </a:lnTo>
                <a:lnTo>
                  <a:pt x="6717" y="6643"/>
                </a:lnTo>
                <a:lnTo>
                  <a:pt x="6717" y="5889"/>
                </a:lnTo>
                <a:lnTo>
                  <a:pt x="6863" y="5913"/>
                </a:lnTo>
                <a:lnTo>
                  <a:pt x="6936" y="5938"/>
                </a:lnTo>
                <a:lnTo>
                  <a:pt x="7033" y="5962"/>
                </a:lnTo>
                <a:lnTo>
                  <a:pt x="7130" y="5938"/>
                </a:lnTo>
                <a:lnTo>
                  <a:pt x="7228" y="5865"/>
                </a:lnTo>
                <a:lnTo>
                  <a:pt x="7252" y="5816"/>
                </a:lnTo>
                <a:lnTo>
                  <a:pt x="7276" y="5767"/>
                </a:lnTo>
                <a:lnTo>
                  <a:pt x="7276" y="5670"/>
                </a:lnTo>
                <a:lnTo>
                  <a:pt x="7252" y="5573"/>
                </a:lnTo>
                <a:lnTo>
                  <a:pt x="7179" y="5500"/>
                </a:lnTo>
                <a:lnTo>
                  <a:pt x="7082" y="5451"/>
                </a:lnTo>
                <a:lnTo>
                  <a:pt x="7033" y="5427"/>
                </a:lnTo>
                <a:lnTo>
                  <a:pt x="6960" y="5402"/>
                </a:lnTo>
                <a:lnTo>
                  <a:pt x="6887" y="5427"/>
                </a:lnTo>
                <a:lnTo>
                  <a:pt x="6814" y="5451"/>
                </a:lnTo>
                <a:lnTo>
                  <a:pt x="6790" y="5451"/>
                </a:lnTo>
                <a:lnTo>
                  <a:pt x="6692" y="5500"/>
                </a:lnTo>
                <a:lnTo>
                  <a:pt x="6644" y="3018"/>
                </a:lnTo>
                <a:lnTo>
                  <a:pt x="6644" y="1752"/>
                </a:lnTo>
                <a:lnTo>
                  <a:pt x="6668" y="512"/>
                </a:lnTo>
                <a:close/>
                <a:moveTo>
                  <a:pt x="6206" y="585"/>
                </a:moveTo>
                <a:lnTo>
                  <a:pt x="6181" y="852"/>
                </a:lnTo>
                <a:lnTo>
                  <a:pt x="6181" y="1096"/>
                </a:lnTo>
                <a:lnTo>
                  <a:pt x="6181" y="1874"/>
                </a:lnTo>
                <a:lnTo>
                  <a:pt x="6181" y="2653"/>
                </a:lnTo>
                <a:lnTo>
                  <a:pt x="6181" y="3602"/>
                </a:lnTo>
                <a:lnTo>
                  <a:pt x="6181" y="4551"/>
                </a:lnTo>
                <a:lnTo>
                  <a:pt x="6230" y="6449"/>
                </a:lnTo>
                <a:lnTo>
                  <a:pt x="6230" y="7373"/>
                </a:lnTo>
                <a:lnTo>
                  <a:pt x="6206" y="8298"/>
                </a:lnTo>
                <a:lnTo>
                  <a:pt x="6181" y="9198"/>
                </a:lnTo>
                <a:lnTo>
                  <a:pt x="6133" y="10123"/>
                </a:lnTo>
                <a:lnTo>
                  <a:pt x="6157" y="10926"/>
                </a:lnTo>
                <a:lnTo>
                  <a:pt x="6206" y="11729"/>
                </a:lnTo>
                <a:lnTo>
                  <a:pt x="6254" y="12532"/>
                </a:lnTo>
                <a:lnTo>
                  <a:pt x="6279" y="13335"/>
                </a:lnTo>
                <a:lnTo>
                  <a:pt x="6206" y="13359"/>
                </a:lnTo>
                <a:lnTo>
                  <a:pt x="5451" y="13748"/>
                </a:lnTo>
                <a:lnTo>
                  <a:pt x="4721" y="14186"/>
                </a:lnTo>
                <a:lnTo>
                  <a:pt x="3262" y="15087"/>
                </a:lnTo>
                <a:lnTo>
                  <a:pt x="2897" y="15281"/>
                </a:lnTo>
                <a:lnTo>
                  <a:pt x="2532" y="15476"/>
                </a:lnTo>
                <a:lnTo>
                  <a:pt x="2142" y="15671"/>
                </a:lnTo>
                <a:lnTo>
                  <a:pt x="1753" y="15841"/>
                </a:lnTo>
                <a:lnTo>
                  <a:pt x="950" y="16133"/>
                </a:lnTo>
                <a:lnTo>
                  <a:pt x="634" y="16255"/>
                </a:lnTo>
                <a:lnTo>
                  <a:pt x="634" y="16279"/>
                </a:lnTo>
                <a:lnTo>
                  <a:pt x="585" y="15938"/>
                </a:lnTo>
                <a:lnTo>
                  <a:pt x="561" y="15573"/>
                </a:lnTo>
                <a:lnTo>
                  <a:pt x="536" y="15208"/>
                </a:lnTo>
                <a:lnTo>
                  <a:pt x="512" y="14868"/>
                </a:lnTo>
                <a:lnTo>
                  <a:pt x="439" y="14430"/>
                </a:lnTo>
                <a:lnTo>
                  <a:pt x="415" y="13992"/>
                </a:lnTo>
                <a:lnTo>
                  <a:pt x="415" y="13578"/>
                </a:lnTo>
                <a:lnTo>
                  <a:pt x="439" y="13140"/>
                </a:lnTo>
                <a:lnTo>
                  <a:pt x="512" y="11461"/>
                </a:lnTo>
                <a:lnTo>
                  <a:pt x="561" y="10634"/>
                </a:lnTo>
                <a:lnTo>
                  <a:pt x="585" y="9782"/>
                </a:lnTo>
                <a:lnTo>
                  <a:pt x="609" y="8225"/>
                </a:lnTo>
                <a:lnTo>
                  <a:pt x="609" y="6668"/>
                </a:lnTo>
                <a:lnTo>
                  <a:pt x="561" y="5110"/>
                </a:lnTo>
                <a:lnTo>
                  <a:pt x="536" y="4356"/>
                </a:lnTo>
                <a:lnTo>
                  <a:pt x="488" y="3577"/>
                </a:lnTo>
                <a:lnTo>
                  <a:pt x="609" y="3504"/>
                </a:lnTo>
                <a:lnTo>
                  <a:pt x="755" y="3407"/>
                </a:lnTo>
                <a:lnTo>
                  <a:pt x="1145" y="3164"/>
                </a:lnTo>
                <a:lnTo>
                  <a:pt x="1558" y="2920"/>
                </a:lnTo>
                <a:lnTo>
                  <a:pt x="2337" y="2507"/>
                </a:lnTo>
                <a:lnTo>
                  <a:pt x="3116" y="2093"/>
                </a:lnTo>
                <a:lnTo>
                  <a:pt x="3529" y="1850"/>
                </a:lnTo>
                <a:lnTo>
                  <a:pt x="3967" y="1655"/>
                </a:lnTo>
                <a:lnTo>
                  <a:pt x="4405" y="1461"/>
                </a:lnTo>
                <a:lnTo>
                  <a:pt x="4843" y="1290"/>
                </a:lnTo>
                <a:lnTo>
                  <a:pt x="5208" y="1144"/>
                </a:lnTo>
                <a:lnTo>
                  <a:pt x="5549" y="974"/>
                </a:lnTo>
                <a:lnTo>
                  <a:pt x="6206" y="585"/>
                </a:lnTo>
                <a:close/>
                <a:moveTo>
                  <a:pt x="18542" y="804"/>
                </a:moveTo>
                <a:lnTo>
                  <a:pt x="18518" y="1023"/>
                </a:lnTo>
                <a:lnTo>
                  <a:pt x="18518" y="1266"/>
                </a:lnTo>
                <a:lnTo>
                  <a:pt x="18518" y="1752"/>
                </a:lnTo>
                <a:lnTo>
                  <a:pt x="18567" y="2263"/>
                </a:lnTo>
                <a:lnTo>
                  <a:pt x="18567" y="2726"/>
                </a:lnTo>
                <a:lnTo>
                  <a:pt x="18542" y="4648"/>
                </a:lnTo>
                <a:lnTo>
                  <a:pt x="18494" y="6546"/>
                </a:lnTo>
                <a:lnTo>
                  <a:pt x="18469" y="8249"/>
                </a:lnTo>
                <a:lnTo>
                  <a:pt x="18494" y="9952"/>
                </a:lnTo>
                <a:lnTo>
                  <a:pt x="18567" y="13359"/>
                </a:lnTo>
                <a:lnTo>
                  <a:pt x="18542" y="13359"/>
                </a:lnTo>
                <a:lnTo>
                  <a:pt x="18396" y="13505"/>
                </a:lnTo>
                <a:lnTo>
                  <a:pt x="18226" y="13651"/>
                </a:lnTo>
                <a:lnTo>
                  <a:pt x="18031" y="13748"/>
                </a:lnTo>
                <a:lnTo>
                  <a:pt x="17837" y="13846"/>
                </a:lnTo>
                <a:lnTo>
                  <a:pt x="17423" y="14016"/>
                </a:lnTo>
                <a:lnTo>
                  <a:pt x="17009" y="14186"/>
                </a:lnTo>
                <a:lnTo>
                  <a:pt x="16474" y="14454"/>
                </a:lnTo>
                <a:lnTo>
                  <a:pt x="15963" y="14746"/>
                </a:lnTo>
                <a:lnTo>
                  <a:pt x="15452" y="15038"/>
                </a:lnTo>
                <a:lnTo>
                  <a:pt x="14941" y="15330"/>
                </a:lnTo>
                <a:lnTo>
                  <a:pt x="14479" y="15598"/>
                </a:lnTo>
                <a:lnTo>
                  <a:pt x="14016" y="15865"/>
                </a:lnTo>
                <a:lnTo>
                  <a:pt x="13773" y="15987"/>
                </a:lnTo>
                <a:lnTo>
                  <a:pt x="13530" y="16109"/>
                </a:lnTo>
                <a:lnTo>
                  <a:pt x="13286" y="16182"/>
                </a:lnTo>
                <a:lnTo>
                  <a:pt x="13043" y="16255"/>
                </a:lnTo>
                <a:lnTo>
                  <a:pt x="12921" y="16303"/>
                </a:lnTo>
                <a:lnTo>
                  <a:pt x="12921" y="15987"/>
                </a:lnTo>
                <a:lnTo>
                  <a:pt x="12897" y="15671"/>
                </a:lnTo>
                <a:lnTo>
                  <a:pt x="12873" y="15379"/>
                </a:lnTo>
                <a:lnTo>
                  <a:pt x="12848" y="15062"/>
                </a:lnTo>
                <a:lnTo>
                  <a:pt x="12824" y="14770"/>
                </a:lnTo>
                <a:lnTo>
                  <a:pt x="12824" y="14016"/>
                </a:lnTo>
                <a:lnTo>
                  <a:pt x="12848" y="13943"/>
                </a:lnTo>
                <a:lnTo>
                  <a:pt x="12848" y="13894"/>
                </a:lnTo>
                <a:lnTo>
                  <a:pt x="12848" y="13359"/>
                </a:lnTo>
                <a:lnTo>
                  <a:pt x="12946" y="13335"/>
                </a:lnTo>
                <a:lnTo>
                  <a:pt x="13019" y="13310"/>
                </a:lnTo>
                <a:lnTo>
                  <a:pt x="13092" y="13262"/>
                </a:lnTo>
                <a:lnTo>
                  <a:pt x="13140" y="13213"/>
                </a:lnTo>
                <a:lnTo>
                  <a:pt x="13165" y="13116"/>
                </a:lnTo>
                <a:lnTo>
                  <a:pt x="13165" y="13018"/>
                </a:lnTo>
                <a:lnTo>
                  <a:pt x="13116" y="12921"/>
                </a:lnTo>
                <a:lnTo>
                  <a:pt x="13043" y="12872"/>
                </a:lnTo>
                <a:lnTo>
                  <a:pt x="12970" y="12848"/>
                </a:lnTo>
                <a:lnTo>
                  <a:pt x="12873" y="12848"/>
                </a:lnTo>
                <a:lnTo>
                  <a:pt x="12921" y="11826"/>
                </a:lnTo>
                <a:lnTo>
                  <a:pt x="12970" y="10804"/>
                </a:lnTo>
                <a:lnTo>
                  <a:pt x="12970" y="9806"/>
                </a:lnTo>
                <a:lnTo>
                  <a:pt x="12946" y="8809"/>
                </a:lnTo>
                <a:lnTo>
                  <a:pt x="12897" y="7836"/>
                </a:lnTo>
                <a:lnTo>
                  <a:pt x="12897" y="6838"/>
                </a:lnTo>
                <a:lnTo>
                  <a:pt x="12946" y="5986"/>
                </a:lnTo>
                <a:lnTo>
                  <a:pt x="12970" y="5110"/>
                </a:lnTo>
                <a:lnTo>
                  <a:pt x="12970" y="4672"/>
                </a:lnTo>
                <a:lnTo>
                  <a:pt x="12946" y="4234"/>
                </a:lnTo>
                <a:lnTo>
                  <a:pt x="12897" y="3821"/>
                </a:lnTo>
                <a:lnTo>
                  <a:pt x="12800" y="3383"/>
                </a:lnTo>
                <a:lnTo>
                  <a:pt x="13067" y="3285"/>
                </a:lnTo>
                <a:lnTo>
                  <a:pt x="13335" y="3164"/>
                </a:lnTo>
                <a:lnTo>
                  <a:pt x="13603" y="3042"/>
                </a:lnTo>
                <a:lnTo>
                  <a:pt x="13870" y="2920"/>
                </a:lnTo>
                <a:lnTo>
                  <a:pt x="14235" y="2750"/>
                </a:lnTo>
                <a:lnTo>
                  <a:pt x="14600" y="2555"/>
                </a:lnTo>
                <a:lnTo>
                  <a:pt x="15306" y="2142"/>
                </a:lnTo>
                <a:lnTo>
                  <a:pt x="15963" y="1752"/>
                </a:lnTo>
                <a:lnTo>
                  <a:pt x="16304" y="1558"/>
                </a:lnTo>
                <a:lnTo>
                  <a:pt x="16644" y="1388"/>
                </a:lnTo>
                <a:lnTo>
                  <a:pt x="17009" y="1242"/>
                </a:lnTo>
                <a:lnTo>
                  <a:pt x="17350" y="1096"/>
                </a:lnTo>
                <a:lnTo>
                  <a:pt x="17715" y="974"/>
                </a:lnTo>
                <a:lnTo>
                  <a:pt x="18104" y="877"/>
                </a:lnTo>
                <a:lnTo>
                  <a:pt x="18153" y="877"/>
                </a:lnTo>
                <a:lnTo>
                  <a:pt x="18202" y="828"/>
                </a:lnTo>
                <a:lnTo>
                  <a:pt x="18372" y="828"/>
                </a:lnTo>
                <a:lnTo>
                  <a:pt x="18542" y="804"/>
                </a:lnTo>
                <a:close/>
                <a:moveTo>
                  <a:pt x="6279" y="1"/>
                </a:moveTo>
                <a:lnTo>
                  <a:pt x="6206" y="25"/>
                </a:lnTo>
                <a:lnTo>
                  <a:pt x="5403" y="487"/>
                </a:lnTo>
                <a:lnTo>
                  <a:pt x="4989" y="682"/>
                </a:lnTo>
                <a:lnTo>
                  <a:pt x="4551" y="852"/>
                </a:lnTo>
                <a:lnTo>
                  <a:pt x="4113" y="1023"/>
                </a:lnTo>
                <a:lnTo>
                  <a:pt x="3700" y="1217"/>
                </a:lnTo>
                <a:lnTo>
                  <a:pt x="3286" y="1436"/>
                </a:lnTo>
                <a:lnTo>
                  <a:pt x="2872" y="1679"/>
                </a:lnTo>
                <a:lnTo>
                  <a:pt x="2021" y="2117"/>
                </a:lnTo>
                <a:lnTo>
                  <a:pt x="1607" y="2361"/>
                </a:lnTo>
                <a:lnTo>
                  <a:pt x="1193" y="2604"/>
                </a:lnTo>
                <a:lnTo>
                  <a:pt x="974" y="2726"/>
                </a:lnTo>
                <a:lnTo>
                  <a:pt x="731" y="2896"/>
                </a:lnTo>
                <a:lnTo>
                  <a:pt x="488" y="3066"/>
                </a:lnTo>
                <a:lnTo>
                  <a:pt x="390" y="3188"/>
                </a:lnTo>
                <a:lnTo>
                  <a:pt x="317" y="3285"/>
                </a:lnTo>
                <a:lnTo>
                  <a:pt x="269" y="3310"/>
                </a:lnTo>
                <a:lnTo>
                  <a:pt x="220" y="3358"/>
                </a:lnTo>
                <a:lnTo>
                  <a:pt x="171" y="3480"/>
                </a:lnTo>
                <a:lnTo>
                  <a:pt x="123" y="3626"/>
                </a:lnTo>
                <a:lnTo>
                  <a:pt x="98" y="3894"/>
                </a:lnTo>
                <a:lnTo>
                  <a:pt x="98" y="4186"/>
                </a:lnTo>
                <a:lnTo>
                  <a:pt x="123" y="4453"/>
                </a:lnTo>
                <a:lnTo>
                  <a:pt x="147" y="5329"/>
                </a:lnTo>
                <a:lnTo>
                  <a:pt x="171" y="6205"/>
                </a:lnTo>
                <a:lnTo>
                  <a:pt x="171" y="8006"/>
                </a:lnTo>
                <a:lnTo>
                  <a:pt x="147" y="9782"/>
                </a:lnTo>
                <a:lnTo>
                  <a:pt x="123" y="10658"/>
                </a:lnTo>
                <a:lnTo>
                  <a:pt x="98" y="11558"/>
                </a:lnTo>
                <a:lnTo>
                  <a:pt x="1" y="13335"/>
                </a:lnTo>
                <a:lnTo>
                  <a:pt x="1" y="13700"/>
                </a:lnTo>
                <a:lnTo>
                  <a:pt x="1" y="14065"/>
                </a:lnTo>
                <a:lnTo>
                  <a:pt x="25" y="14454"/>
                </a:lnTo>
                <a:lnTo>
                  <a:pt x="50" y="14819"/>
                </a:lnTo>
                <a:lnTo>
                  <a:pt x="98" y="15233"/>
                </a:lnTo>
                <a:lnTo>
                  <a:pt x="123" y="15646"/>
                </a:lnTo>
                <a:lnTo>
                  <a:pt x="147" y="16060"/>
                </a:lnTo>
                <a:lnTo>
                  <a:pt x="171" y="16255"/>
                </a:lnTo>
                <a:lnTo>
                  <a:pt x="220" y="16474"/>
                </a:lnTo>
                <a:lnTo>
                  <a:pt x="244" y="16547"/>
                </a:lnTo>
                <a:lnTo>
                  <a:pt x="317" y="16595"/>
                </a:lnTo>
                <a:lnTo>
                  <a:pt x="390" y="16620"/>
                </a:lnTo>
                <a:lnTo>
                  <a:pt x="463" y="16620"/>
                </a:lnTo>
                <a:lnTo>
                  <a:pt x="536" y="16644"/>
                </a:lnTo>
                <a:lnTo>
                  <a:pt x="707" y="16620"/>
                </a:lnTo>
                <a:lnTo>
                  <a:pt x="877" y="16595"/>
                </a:lnTo>
                <a:lnTo>
                  <a:pt x="1218" y="16474"/>
                </a:lnTo>
                <a:lnTo>
                  <a:pt x="1850" y="16230"/>
                </a:lnTo>
                <a:lnTo>
                  <a:pt x="2240" y="16060"/>
                </a:lnTo>
                <a:lnTo>
                  <a:pt x="2605" y="15890"/>
                </a:lnTo>
                <a:lnTo>
                  <a:pt x="2970" y="15719"/>
                </a:lnTo>
                <a:lnTo>
                  <a:pt x="3310" y="15525"/>
                </a:lnTo>
                <a:lnTo>
                  <a:pt x="4064" y="15062"/>
                </a:lnTo>
                <a:lnTo>
                  <a:pt x="4819" y="14624"/>
                </a:lnTo>
                <a:lnTo>
                  <a:pt x="5549" y="14162"/>
                </a:lnTo>
                <a:lnTo>
                  <a:pt x="5938" y="13967"/>
                </a:lnTo>
                <a:lnTo>
                  <a:pt x="6327" y="13748"/>
                </a:lnTo>
                <a:lnTo>
                  <a:pt x="6400" y="13821"/>
                </a:lnTo>
                <a:lnTo>
                  <a:pt x="6473" y="13870"/>
                </a:lnTo>
                <a:lnTo>
                  <a:pt x="6546" y="13894"/>
                </a:lnTo>
                <a:lnTo>
                  <a:pt x="6644" y="13870"/>
                </a:lnTo>
                <a:lnTo>
                  <a:pt x="6741" y="13992"/>
                </a:lnTo>
                <a:lnTo>
                  <a:pt x="6863" y="14089"/>
                </a:lnTo>
                <a:lnTo>
                  <a:pt x="7130" y="14259"/>
                </a:lnTo>
                <a:lnTo>
                  <a:pt x="7422" y="14405"/>
                </a:lnTo>
                <a:lnTo>
                  <a:pt x="7690" y="14551"/>
                </a:lnTo>
                <a:lnTo>
                  <a:pt x="8517" y="14916"/>
                </a:lnTo>
                <a:lnTo>
                  <a:pt x="9345" y="15306"/>
                </a:lnTo>
                <a:lnTo>
                  <a:pt x="10878" y="16011"/>
                </a:lnTo>
                <a:lnTo>
                  <a:pt x="11656" y="16352"/>
                </a:lnTo>
                <a:lnTo>
                  <a:pt x="12435" y="16644"/>
                </a:lnTo>
                <a:lnTo>
                  <a:pt x="12459" y="16668"/>
                </a:lnTo>
                <a:lnTo>
                  <a:pt x="12508" y="16741"/>
                </a:lnTo>
                <a:lnTo>
                  <a:pt x="12581" y="16766"/>
                </a:lnTo>
                <a:lnTo>
                  <a:pt x="12678" y="16766"/>
                </a:lnTo>
                <a:lnTo>
                  <a:pt x="12751" y="16741"/>
                </a:lnTo>
                <a:lnTo>
                  <a:pt x="12800" y="16693"/>
                </a:lnTo>
                <a:lnTo>
                  <a:pt x="12897" y="16717"/>
                </a:lnTo>
                <a:lnTo>
                  <a:pt x="13019" y="16717"/>
                </a:lnTo>
                <a:lnTo>
                  <a:pt x="13286" y="16668"/>
                </a:lnTo>
                <a:lnTo>
                  <a:pt x="13530" y="16595"/>
                </a:lnTo>
                <a:lnTo>
                  <a:pt x="13724" y="16522"/>
                </a:lnTo>
                <a:lnTo>
                  <a:pt x="14211" y="16279"/>
                </a:lnTo>
                <a:lnTo>
                  <a:pt x="14698" y="16036"/>
                </a:lnTo>
                <a:lnTo>
                  <a:pt x="15647" y="15500"/>
                </a:lnTo>
                <a:lnTo>
                  <a:pt x="16596" y="14965"/>
                </a:lnTo>
                <a:lnTo>
                  <a:pt x="17058" y="14697"/>
                </a:lnTo>
                <a:lnTo>
                  <a:pt x="17545" y="14478"/>
                </a:lnTo>
                <a:lnTo>
                  <a:pt x="17885" y="14332"/>
                </a:lnTo>
                <a:lnTo>
                  <a:pt x="18226" y="14186"/>
                </a:lnTo>
                <a:lnTo>
                  <a:pt x="18542" y="14016"/>
                </a:lnTo>
                <a:lnTo>
                  <a:pt x="18688" y="13894"/>
                </a:lnTo>
                <a:lnTo>
                  <a:pt x="18834" y="13773"/>
                </a:lnTo>
                <a:lnTo>
                  <a:pt x="18883" y="13748"/>
                </a:lnTo>
                <a:lnTo>
                  <a:pt x="18932" y="13724"/>
                </a:lnTo>
                <a:lnTo>
                  <a:pt x="18980" y="13651"/>
                </a:lnTo>
                <a:lnTo>
                  <a:pt x="18980" y="13578"/>
                </a:lnTo>
                <a:lnTo>
                  <a:pt x="18980" y="12726"/>
                </a:lnTo>
                <a:lnTo>
                  <a:pt x="18956" y="11875"/>
                </a:lnTo>
                <a:lnTo>
                  <a:pt x="18883" y="10171"/>
                </a:lnTo>
                <a:lnTo>
                  <a:pt x="18859" y="9271"/>
                </a:lnTo>
                <a:lnTo>
                  <a:pt x="18859" y="8347"/>
                </a:lnTo>
                <a:lnTo>
                  <a:pt x="18883" y="6546"/>
                </a:lnTo>
                <a:lnTo>
                  <a:pt x="18932" y="4648"/>
                </a:lnTo>
                <a:lnTo>
                  <a:pt x="18956" y="2726"/>
                </a:lnTo>
                <a:lnTo>
                  <a:pt x="18980" y="2215"/>
                </a:lnTo>
                <a:lnTo>
                  <a:pt x="18980" y="1679"/>
                </a:lnTo>
                <a:lnTo>
                  <a:pt x="18932" y="1144"/>
                </a:lnTo>
                <a:lnTo>
                  <a:pt x="18883" y="901"/>
                </a:lnTo>
                <a:lnTo>
                  <a:pt x="18834" y="633"/>
                </a:lnTo>
                <a:lnTo>
                  <a:pt x="18883" y="585"/>
                </a:lnTo>
                <a:lnTo>
                  <a:pt x="18883" y="512"/>
                </a:lnTo>
                <a:lnTo>
                  <a:pt x="18883" y="439"/>
                </a:lnTo>
                <a:lnTo>
                  <a:pt x="18834" y="366"/>
                </a:lnTo>
                <a:lnTo>
                  <a:pt x="18761" y="293"/>
                </a:lnTo>
                <a:lnTo>
                  <a:pt x="18664" y="244"/>
                </a:lnTo>
                <a:lnTo>
                  <a:pt x="18421" y="244"/>
                </a:lnTo>
                <a:lnTo>
                  <a:pt x="18177" y="317"/>
                </a:lnTo>
                <a:lnTo>
                  <a:pt x="17958" y="414"/>
                </a:lnTo>
                <a:lnTo>
                  <a:pt x="17715" y="487"/>
                </a:lnTo>
                <a:lnTo>
                  <a:pt x="17374" y="585"/>
                </a:lnTo>
                <a:lnTo>
                  <a:pt x="17058" y="706"/>
                </a:lnTo>
                <a:lnTo>
                  <a:pt x="16742" y="828"/>
                </a:lnTo>
                <a:lnTo>
                  <a:pt x="16425" y="974"/>
                </a:lnTo>
                <a:lnTo>
                  <a:pt x="15817" y="1290"/>
                </a:lnTo>
                <a:lnTo>
                  <a:pt x="15209" y="1655"/>
                </a:lnTo>
                <a:lnTo>
                  <a:pt x="14479" y="2117"/>
                </a:lnTo>
                <a:lnTo>
                  <a:pt x="14089" y="2312"/>
                </a:lnTo>
                <a:lnTo>
                  <a:pt x="13700" y="2507"/>
                </a:lnTo>
                <a:lnTo>
                  <a:pt x="13432" y="2628"/>
                </a:lnTo>
                <a:lnTo>
                  <a:pt x="13165" y="2750"/>
                </a:lnTo>
                <a:lnTo>
                  <a:pt x="12897" y="2920"/>
                </a:lnTo>
                <a:lnTo>
                  <a:pt x="12654" y="3091"/>
                </a:lnTo>
                <a:lnTo>
                  <a:pt x="12532" y="2969"/>
                </a:lnTo>
                <a:lnTo>
                  <a:pt x="12386" y="2896"/>
                </a:lnTo>
                <a:lnTo>
                  <a:pt x="12070" y="2750"/>
                </a:lnTo>
                <a:lnTo>
                  <a:pt x="11875" y="2653"/>
                </a:lnTo>
                <a:lnTo>
                  <a:pt x="11705" y="2555"/>
                </a:lnTo>
                <a:lnTo>
                  <a:pt x="11316" y="2336"/>
                </a:lnTo>
                <a:lnTo>
                  <a:pt x="11072" y="2190"/>
                </a:lnTo>
                <a:lnTo>
                  <a:pt x="10805" y="2093"/>
                </a:lnTo>
                <a:lnTo>
                  <a:pt x="10294" y="1874"/>
                </a:lnTo>
                <a:lnTo>
                  <a:pt x="9758" y="1679"/>
                </a:lnTo>
                <a:lnTo>
                  <a:pt x="9223" y="1485"/>
                </a:lnTo>
                <a:lnTo>
                  <a:pt x="8298" y="1071"/>
                </a:lnTo>
                <a:lnTo>
                  <a:pt x="7836" y="852"/>
                </a:lnTo>
                <a:lnTo>
                  <a:pt x="7398" y="609"/>
                </a:lnTo>
                <a:lnTo>
                  <a:pt x="7325" y="536"/>
                </a:lnTo>
                <a:lnTo>
                  <a:pt x="7228" y="439"/>
                </a:lnTo>
                <a:lnTo>
                  <a:pt x="7057" y="244"/>
                </a:lnTo>
                <a:lnTo>
                  <a:pt x="6936" y="147"/>
                </a:lnTo>
                <a:lnTo>
                  <a:pt x="6838" y="74"/>
                </a:lnTo>
                <a:lnTo>
                  <a:pt x="6741" y="25"/>
                </a:lnTo>
                <a:lnTo>
                  <a:pt x="6619" y="25"/>
                </a:lnTo>
                <a:lnTo>
                  <a:pt x="6571" y="1"/>
                </a:lnTo>
                <a:lnTo>
                  <a:pt x="6498" y="1"/>
                </a:lnTo>
                <a:lnTo>
                  <a:pt x="6449" y="25"/>
                </a:lnTo>
                <a:lnTo>
                  <a:pt x="640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4929190" y="4786328"/>
            <a:ext cx="4610792" cy="504056"/>
          </a:xfrm>
        </p:spPr>
        <p:txBody>
          <a:bodyPr/>
          <a:lstStyle/>
          <a:p>
            <a:r>
              <a:rPr lang="zh-TW" altLang="en-US" sz="14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  <a:cs typeface="Arial"/>
                <a:sym typeface="Arial"/>
              </a:rPr>
              <a:t>以上地圖取自檜意森活村</a:t>
            </a:r>
            <a:r>
              <a:rPr lang="en-US" altLang="zh-TW" sz="1050" dirty="0" smtClean="0"/>
              <a:t>https://hinokivillage.com.tw/</a:t>
            </a:r>
            <a:endParaRPr lang="zh-TW" altLang="en-US" sz="1050" dirty="0"/>
          </a:p>
        </p:txBody>
      </p:sp>
      <p:pic>
        <p:nvPicPr>
          <p:cNvPr id="90116" name="Picture 4" descr="ãåç¾©å¿«ææ£®æ´»æå°åãçåçæå°çµæ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8"/>
            <a:ext cx="8059672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ctrTitle"/>
          </p:nvPr>
        </p:nvSpPr>
        <p:spPr>
          <a:xfrm>
            <a:off x="467544" y="1491630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60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9600" dirty="0" smtClean="0">
                <a:solidFill>
                  <a:schemeClr val="bg1"/>
                </a:solidFill>
                <a:latin typeface="華康平劇體W7" pitchFamily="81" charset="-120"/>
                <a:ea typeface="華康平劇體W7" pitchFamily="81" charset="-120"/>
                <a:cs typeface="Arial"/>
                <a:sym typeface="Arial"/>
              </a:rPr>
              <a:t>廣告傳單</a:t>
            </a:r>
            <a:endParaRPr lang="zh-TW" altLang="en-US" sz="9600" dirty="0">
              <a:solidFill>
                <a:schemeClr val="bg1"/>
              </a:solidFill>
              <a:latin typeface="華康平劇體W7" pitchFamily="81" charset="-120"/>
              <a:ea typeface="華康平劇體W7" pitchFamily="81" charset="-120"/>
              <a:cs typeface="Arial"/>
              <a:sym typeface="Arial"/>
            </a:endParaRPr>
          </a:p>
        </p:txBody>
      </p:sp>
      <p:sp>
        <p:nvSpPr>
          <p:cNvPr id="4" name="Shape 298"/>
          <p:cNvSpPr/>
          <p:nvPr/>
        </p:nvSpPr>
        <p:spPr>
          <a:xfrm>
            <a:off x="8316416" y="4299942"/>
            <a:ext cx="576064" cy="713222"/>
          </a:xfrm>
          <a:custGeom>
            <a:avLst/>
            <a:gdLst/>
            <a:ahLst/>
            <a:cxnLst/>
            <a:rect l="0" t="0" r="0" b="0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98"/>
          <p:cNvSpPr/>
          <p:nvPr/>
        </p:nvSpPr>
        <p:spPr>
          <a:xfrm>
            <a:off x="8499204" y="123478"/>
            <a:ext cx="465283" cy="576064"/>
          </a:xfrm>
          <a:custGeom>
            <a:avLst/>
            <a:gdLst/>
            <a:ahLst/>
            <a:cxnLst/>
            <a:rect l="0" t="0" r="0" b="0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圖片 7" descr="img-180420101551-0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65645"/>
            <a:ext cx="3279383" cy="4638353"/>
          </a:xfrm>
          <a:prstGeom prst="rect">
            <a:avLst/>
          </a:prstGeom>
        </p:spPr>
      </p:pic>
      <p:pic>
        <p:nvPicPr>
          <p:cNvPr id="9" name="圖片 8" descr="img-180420101551-00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195486"/>
            <a:ext cx="3258425" cy="460871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39552" y="195486"/>
            <a:ext cx="93610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4355976" y="3795886"/>
            <a:ext cx="302433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899592" y="3651870"/>
            <a:ext cx="72008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995936" y="3651870"/>
            <a:ext cx="48013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dirty="0" smtClean="0">
                <a:solidFill>
                  <a:schemeClr val="accent4">
                    <a:lumMod val="75000"/>
                  </a:schemeClr>
                </a:solidFill>
                <a:latin typeface="華康平劇體W7" pitchFamily="81" charset="-120"/>
                <a:ea typeface="華康平劇體W7" pitchFamily="81" charset="-120"/>
              </a:rPr>
              <a:t>這張傳單是要宣傳什麼呢？</a:t>
            </a:r>
            <a:endParaRPr lang="en-US" altLang="zh-TW" sz="3000" dirty="0" smtClean="0">
              <a:solidFill>
                <a:schemeClr val="accent4">
                  <a:lumMod val="75000"/>
                </a:schemeClr>
              </a:solidFill>
              <a:latin typeface="華康平劇體W7" pitchFamily="81" charset="-120"/>
              <a:ea typeface="華康平劇體W7" pitchFamily="81" charset="-120"/>
            </a:endParaRPr>
          </a:p>
          <a:p>
            <a:r>
              <a:rPr lang="zh-TW" altLang="en-US" sz="3000" dirty="0" smtClean="0">
                <a:solidFill>
                  <a:schemeClr val="accent4">
                    <a:lumMod val="75000"/>
                  </a:schemeClr>
                </a:solidFill>
                <a:latin typeface="華康平劇體W7" pitchFamily="81" charset="-120"/>
                <a:ea typeface="華康平劇體W7" pitchFamily="81" charset="-120"/>
              </a:rPr>
              <a:t>對象是幾歲的小朋友呢？</a:t>
            </a:r>
            <a:endParaRPr lang="zh-TW" altLang="en-US" sz="3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98"/>
          <p:cNvSpPr/>
          <p:nvPr/>
        </p:nvSpPr>
        <p:spPr>
          <a:xfrm>
            <a:off x="8499204" y="123478"/>
            <a:ext cx="465283" cy="576064"/>
          </a:xfrm>
          <a:custGeom>
            <a:avLst/>
            <a:gdLst/>
            <a:ahLst/>
            <a:cxnLst/>
            <a:rect l="0" t="0" r="0" b="0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圖片 7" descr="img-180420101551-0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65645"/>
            <a:ext cx="3279383" cy="4638353"/>
          </a:xfrm>
          <a:prstGeom prst="rect">
            <a:avLst/>
          </a:prstGeom>
        </p:spPr>
      </p:pic>
      <p:pic>
        <p:nvPicPr>
          <p:cNvPr id="9" name="圖片 8" descr="img-180420101551-00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195486"/>
            <a:ext cx="3258425" cy="460871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39552" y="195486"/>
            <a:ext cx="93610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4355976" y="3795886"/>
            <a:ext cx="302433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899592" y="3651870"/>
            <a:ext cx="72008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1187624" y="1347614"/>
            <a:ext cx="2016224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1547664" y="3867894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899592" y="3867894"/>
            <a:ext cx="504056" cy="432048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1403648" y="3003798"/>
            <a:ext cx="432048" cy="432048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5220072" y="195486"/>
            <a:ext cx="432048" cy="432048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8" grpId="0" animBg="1"/>
    </p:bldLst>
  </p:timing>
</p:sld>
</file>

<file path=ppt/theme/theme1.xml><?xml version="1.0" encoding="utf-8"?>
<a:theme xmlns:a="http://schemas.openxmlformats.org/drawingml/2006/main" name="Ursul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828</Words>
  <Application>Microsoft Office PowerPoint</Application>
  <PresentationFormat>如螢幕大小 (16:9)</PresentationFormat>
  <Paragraphs>94</Paragraphs>
  <Slides>27</Slides>
  <Notes>27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4" baseType="lpstr">
      <vt:lpstr>Arial</vt:lpstr>
      <vt:lpstr>新細明體</vt:lpstr>
      <vt:lpstr>華康平劇體W7</vt:lpstr>
      <vt:lpstr>Walter Turncoat</vt:lpstr>
      <vt:lpstr>Sniglet</vt:lpstr>
      <vt:lpstr>Wingdings 2</vt:lpstr>
      <vt:lpstr>Ursula template</vt:lpstr>
      <vt:lpstr>享受閱讀趣─</vt:lpstr>
      <vt:lpstr>投影片 2</vt:lpstr>
      <vt:lpstr>投影片 3</vt:lpstr>
      <vt:lpstr>投影片 4</vt:lpstr>
      <vt:lpstr>  地圖</vt:lpstr>
      <vt:lpstr>以上地圖取自檜意森活村https://hinokivillage.com.tw/</vt:lpstr>
      <vt:lpstr>  廣告傳單</vt:lpstr>
      <vt:lpstr>投影片 8</vt:lpstr>
      <vt:lpstr>投影片 9</vt:lpstr>
      <vt:lpstr>  海報</vt:lpstr>
      <vt:lpstr>以上內容取自《小圖和小言》，天野祐吉文，米雅譯，2003，上誼文化</vt:lpstr>
      <vt:lpstr>投影片 12</vt:lpstr>
      <vt:lpstr>以上內容取自《小圖和小言》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恭喜完成閱讀！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陳雅苓</dc:creator>
  <cp:lastModifiedBy>a15124</cp:lastModifiedBy>
  <cp:revision>151</cp:revision>
  <dcterms:modified xsi:type="dcterms:W3CDTF">2018-06-08T07:48:42Z</dcterms:modified>
</cp:coreProperties>
</file>